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56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400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154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39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803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898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482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19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63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042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79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0648-5191-4876-8268-956BB764A8E0}" type="datetimeFigureOut">
              <a:rPr lang="ko-KR" altLang="en-US" smtClean="0"/>
              <a:t>2022-05-10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E7B20-ABE3-4C99-8D10-9EAD8653B9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6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5273"/>
          <a:stretch/>
        </p:blipFill>
        <p:spPr>
          <a:xfrm>
            <a:off x="596347" y="456152"/>
            <a:ext cx="11013401" cy="577152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 rot="1648281">
            <a:off x="5737528" y="2496261"/>
            <a:ext cx="911912" cy="1408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9693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05" y="747424"/>
            <a:ext cx="9456751" cy="5319422"/>
          </a:xfrm>
          <a:prstGeom prst="rect">
            <a:avLst/>
          </a:prstGeom>
        </p:spPr>
      </p:pic>
      <p:sp>
        <p:nvSpPr>
          <p:cNvPr id="7" name="자유형 6"/>
          <p:cNvSpPr/>
          <p:nvPr/>
        </p:nvSpPr>
        <p:spPr>
          <a:xfrm>
            <a:off x="1311965" y="3156668"/>
            <a:ext cx="9509760" cy="2902226"/>
          </a:xfrm>
          <a:custGeom>
            <a:avLst/>
            <a:gdLst>
              <a:gd name="connsiteX0" fmla="*/ 0 w 9509760"/>
              <a:gd name="connsiteY0" fmla="*/ 803082 h 2902226"/>
              <a:gd name="connsiteX1" fmla="*/ 5526157 w 9509760"/>
              <a:gd name="connsiteY1" fmla="*/ 0 h 2902226"/>
              <a:gd name="connsiteX2" fmla="*/ 9509760 w 9509760"/>
              <a:gd name="connsiteY2" fmla="*/ 151075 h 2902226"/>
              <a:gd name="connsiteX3" fmla="*/ 9509760 w 9509760"/>
              <a:gd name="connsiteY3" fmla="*/ 2902226 h 2902226"/>
              <a:gd name="connsiteX4" fmla="*/ 39757 w 9509760"/>
              <a:gd name="connsiteY4" fmla="*/ 2902226 h 2902226"/>
              <a:gd name="connsiteX5" fmla="*/ 39757 w 9509760"/>
              <a:gd name="connsiteY5" fmla="*/ 771276 h 2902226"/>
              <a:gd name="connsiteX6" fmla="*/ 87465 w 9509760"/>
              <a:gd name="connsiteY6" fmla="*/ 811033 h 290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09760" h="2902226">
                <a:moveTo>
                  <a:pt x="0" y="803082"/>
                </a:moveTo>
                <a:lnTo>
                  <a:pt x="5526157" y="0"/>
                </a:lnTo>
                <a:lnTo>
                  <a:pt x="9509760" y="151075"/>
                </a:lnTo>
                <a:lnTo>
                  <a:pt x="9509760" y="2902226"/>
                </a:lnTo>
                <a:lnTo>
                  <a:pt x="39757" y="2902226"/>
                </a:lnTo>
                <a:lnTo>
                  <a:pt x="39757" y="771276"/>
                </a:lnTo>
                <a:lnTo>
                  <a:pt x="87465" y="81103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8646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와이드스크린</PresentationFormat>
  <Paragraphs>0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5" baseType="lpstr">
      <vt:lpstr>맑은 고딕</vt:lpstr>
      <vt:lpstr>Arial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사용자</cp:lastModifiedBy>
  <cp:revision>2</cp:revision>
  <dcterms:created xsi:type="dcterms:W3CDTF">2022-05-10T00:32:04Z</dcterms:created>
  <dcterms:modified xsi:type="dcterms:W3CDTF">2022-05-10T00:35:23Z</dcterms:modified>
</cp:coreProperties>
</file>