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29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68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29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56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43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25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46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98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22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91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53E3-6666-4CEA-99B4-BDECD19A202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6BC15-CE05-4A19-B107-82B84634E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54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693995"/>
            <a:ext cx="9144000" cy="23876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음악대학 연습실 </a:t>
            </a:r>
            <a:r>
              <a:rPr lang="ko-KR" altLang="en-US" dirty="0" err="1" smtClean="0"/>
              <a:t>예약법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3500" dirty="0" smtClean="0"/>
              <a:t>「</a:t>
            </a:r>
            <a:r>
              <a:rPr lang="ko-KR" altLang="en-US" sz="3500" dirty="0" err="1" smtClean="0"/>
              <a:t>예약하샤</a:t>
            </a:r>
            <a:r>
              <a:rPr lang="ko-KR" altLang="en-US" sz="3500" dirty="0" smtClean="0"/>
              <a:t>」 활용법</a:t>
            </a:r>
            <a:endParaRPr lang="ko-KR" altLang="en-US" sz="35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2022. 3. 31.</a:t>
            </a:r>
          </a:p>
          <a:p>
            <a:r>
              <a:rPr lang="ko-KR" altLang="en-US" dirty="0" smtClean="0"/>
              <a:t>음악대학 </a:t>
            </a:r>
            <a:r>
              <a:rPr lang="ko-KR" altLang="en-US" dirty="0" err="1" smtClean="0"/>
              <a:t>교무행정실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4937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예약화면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11328"/>
          <a:stretch/>
        </p:blipFill>
        <p:spPr>
          <a:xfrm>
            <a:off x="988540" y="1328223"/>
            <a:ext cx="10206681" cy="5454828"/>
          </a:xfrm>
        </p:spPr>
      </p:pic>
      <p:sp>
        <p:nvSpPr>
          <p:cNvPr id="7" name="직사각형 6"/>
          <p:cNvSpPr/>
          <p:nvPr/>
        </p:nvSpPr>
        <p:spPr>
          <a:xfrm>
            <a:off x="3402228" y="4291914"/>
            <a:ext cx="609600" cy="74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02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예약화면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r="9340"/>
          <a:stretch/>
        </p:blipFill>
        <p:spPr>
          <a:xfrm>
            <a:off x="955588" y="1389532"/>
            <a:ext cx="10198444" cy="5003030"/>
          </a:xfrm>
        </p:spPr>
      </p:pic>
      <p:sp>
        <p:nvSpPr>
          <p:cNvPr id="10" name="직사각형 9"/>
          <p:cNvSpPr/>
          <p:nvPr/>
        </p:nvSpPr>
        <p:spPr>
          <a:xfrm>
            <a:off x="4308389" y="3146854"/>
            <a:ext cx="518984" cy="9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62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예약화면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r="7717"/>
          <a:stretch/>
        </p:blipFill>
        <p:spPr>
          <a:xfrm>
            <a:off x="972063" y="1353022"/>
            <a:ext cx="10544434" cy="5307270"/>
          </a:xfrm>
        </p:spPr>
      </p:pic>
    </p:spTree>
    <p:extLst>
      <p:ext uri="{BB962C8B-B14F-4D97-AF65-F5344CB8AC3E}">
        <p14:creationId xmlns:p14="http://schemas.microsoft.com/office/powerpoint/2010/main" val="393936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예약화면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r="9241" b="4965"/>
          <a:stretch/>
        </p:blipFill>
        <p:spPr>
          <a:xfrm>
            <a:off x="972063" y="1373523"/>
            <a:ext cx="10066639" cy="5299126"/>
          </a:xfrm>
        </p:spPr>
      </p:pic>
      <p:sp>
        <p:nvSpPr>
          <p:cNvPr id="6" name="직사각형 5"/>
          <p:cNvSpPr/>
          <p:nvPr/>
        </p:nvSpPr>
        <p:spPr>
          <a:xfrm rot="10800000" flipV="1">
            <a:off x="5494638" y="5420497"/>
            <a:ext cx="716692" cy="3954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09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예약확인 및 취소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14695" r="4793" b="-2906"/>
          <a:stretch/>
        </p:blipFill>
        <p:spPr>
          <a:xfrm>
            <a:off x="930875" y="1367481"/>
            <a:ext cx="7933038" cy="4250725"/>
          </a:xfrm>
        </p:spPr>
      </p:pic>
      <p:sp>
        <p:nvSpPr>
          <p:cNvPr id="7" name="직사각형 6"/>
          <p:cNvSpPr/>
          <p:nvPr/>
        </p:nvSpPr>
        <p:spPr>
          <a:xfrm>
            <a:off x="6413663" y="1463489"/>
            <a:ext cx="572023" cy="428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985686" y="4118919"/>
            <a:ext cx="946845" cy="404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932531" y="4118918"/>
            <a:ext cx="478301" cy="404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82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문제가 생겼어요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526795" cy="4351338"/>
          </a:xfrm>
        </p:spPr>
        <p:txBody>
          <a:bodyPr/>
          <a:lstStyle/>
          <a:p>
            <a:r>
              <a:rPr lang="ko-KR" altLang="en-US" dirty="0" smtClean="0"/>
              <a:t>「</a:t>
            </a:r>
            <a:r>
              <a:rPr lang="ko-KR" altLang="en-US" dirty="0" err="1" smtClean="0"/>
              <a:t>예약하샤</a:t>
            </a:r>
            <a:r>
              <a:rPr lang="ko-KR" altLang="en-US" dirty="0" smtClean="0"/>
              <a:t>」 가 이상해요</a:t>
            </a:r>
            <a:r>
              <a:rPr lang="en-US" altLang="ko-KR" dirty="0" smtClean="0"/>
              <a:t>: 02-880-7903/ 02-880-8282</a:t>
            </a:r>
          </a:p>
          <a:p>
            <a:r>
              <a:rPr lang="ko-KR" altLang="en-US" dirty="0" smtClean="0"/>
              <a:t>연습실 내 시설이 훼손 되었어요</a:t>
            </a:r>
            <a:r>
              <a:rPr lang="en-US" altLang="ko-KR" dirty="0" smtClean="0"/>
              <a:t>: 02-880-7922</a:t>
            </a:r>
          </a:p>
          <a:p>
            <a:r>
              <a:rPr lang="en-US" altLang="ko-KR" dirty="0" smtClean="0"/>
              <a:t>Lock Out </a:t>
            </a:r>
            <a:r>
              <a:rPr lang="ko-KR" altLang="en-US" dirty="0" smtClean="0"/>
              <a:t>되었어요</a:t>
            </a:r>
            <a:r>
              <a:rPr lang="en-US" altLang="ko-KR" dirty="0" smtClean="0"/>
              <a:t>: 02-880-9112/9113 (24</a:t>
            </a:r>
            <a:r>
              <a:rPr lang="ko-KR" altLang="en-US" dirty="0" smtClean="0"/>
              <a:t>시간 연락 가능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54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「</a:t>
            </a:r>
            <a:r>
              <a:rPr lang="ko-KR" altLang="en-US" dirty="0" err="1" smtClean="0"/>
              <a:t>예약하샤</a:t>
            </a:r>
            <a:r>
              <a:rPr lang="ko-KR" altLang="en-US" dirty="0" smtClean="0"/>
              <a:t>」 접속 경로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11811" cy="4351338"/>
          </a:xfrm>
        </p:spPr>
        <p:txBody>
          <a:bodyPr/>
          <a:lstStyle/>
          <a:p>
            <a:r>
              <a:rPr lang="en-US" altLang="ko-KR" dirty="0" smtClean="0"/>
              <a:t>PC: </a:t>
            </a:r>
            <a:r>
              <a:rPr lang="ko-KR" altLang="en-US" dirty="0" err="1" smtClean="0"/>
              <a:t>구글</a:t>
            </a:r>
            <a:r>
              <a:rPr lang="ko-KR" altLang="en-US" dirty="0" smtClean="0"/>
              <a:t> 크롬</a:t>
            </a:r>
            <a:r>
              <a:rPr lang="en-US" altLang="ko-KR" dirty="0" smtClean="0"/>
              <a:t> </a:t>
            </a:r>
            <a:r>
              <a:rPr lang="ko-KR" altLang="en-US" dirty="0" smtClean="0"/>
              <a:t>권장           </a:t>
            </a:r>
            <a:r>
              <a:rPr lang="en-US" altLang="ko-KR" dirty="0" smtClean="0"/>
              <a:t>(ssims.snu.ac.kr)</a:t>
            </a:r>
          </a:p>
          <a:p>
            <a:r>
              <a:rPr lang="ko-KR" altLang="en-US" dirty="0" smtClean="0"/>
              <a:t>핸드폰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mySNU</a:t>
            </a:r>
            <a:r>
              <a:rPr lang="ko-KR" altLang="en-US" dirty="0" err="1" smtClean="0"/>
              <a:t>어플</a:t>
            </a:r>
            <a:r>
              <a:rPr lang="ko-KR" altLang="en-US" dirty="0" smtClean="0"/>
              <a:t> 이용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(</a:t>
            </a:r>
            <a:r>
              <a:rPr lang="ko-KR" altLang="en-US" dirty="0" smtClean="0"/>
              <a:t>대문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가운데</a:t>
            </a:r>
            <a:r>
              <a:rPr lang="en-US" altLang="ko-KR" dirty="0" smtClean="0"/>
              <a:t>&gt;</a:t>
            </a:r>
            <a:r>
              <a:rPr lang="ko-KR" altLang="en-US" dirty="0" err="1" smtClean="0"/>
              <a:t>스누인지원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시설</a:t>
            </a:r>
            <a:r>
              <a:rPr lang="en-US" altLang="ko-KR" dirty="0"/>
              <a:t> </a:t>
            </a:r>
            <a:r>
              <a:rPr lang="ko-KR" altLang="en-US" dirty="0" smtClean="0"/>
              <a:t>예약</a:t>
            </a:r>
            <a:r>
              <a:rPr lang="en-US" altLang="ko-KR" dirty="0" smtClean="0"/>
              <a:t>/</a:t>
            </a:r>
            <a:r>
              <a:rPr lang="ko-KR" altLang="en-US" dirty="0" smtClean="0"/>
              <a:t>신고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시설예약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49" y="4386286"/>
            <a:ext cx="4089673" cy="1761846"/>
          </a:xfrm>
        </p:spPr>
      </p:pic>
      <p:sp>
        <p:nvSpPr>
          <p:cNvPr id="6" name="직사각형 5"/>
          <p:cNvSpPr/>
          <p:nvPr/>
        </p:nvSpPr>
        <p:spPr>
          <a:xfrm>
            <a:off x="4588982" y="4637903"/>
            <a:ext cx="1334529" cy="428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/>
          <a:stretch/>
        </p:blipFill>
        <p:spPr>
          <a:xfrm>
            <a:off x="8866272" y="486032"/>
            <a:ext cx="2639037" cy="574362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0011034" y="2553730"/>
            <a:ext cx="1027670" cy="366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866272" y="4085605"/>
            <a:ext cx="1027670" cy="366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185791" y="3468130"/>
            <a:ext cx="721106" cy="242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71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예약자 자격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08741" cy="1032905"/>
          </a:xfrm>
        </p:spPr>
        <p:txBody>
          <a:bodyPr/>
          <a:lstStyle/>
          <a:p>
            <a:r>
              <a:rPr lang="ko-KR" altLang="en-US" dirty="0" smtClean="0"/>
              <a:t>음악대학 구성원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개인</a:t>
            </a:r>
            <a:endParaRPr lang="en-US" altLang="ko-KR" dirty="0" smtClean="0"/>
          </a:p>
          <a:p>
            <a:r>
              <a:rPr lang="ko-KR" altLang="en-US" dirty="0" err="1" smtClean="0"/>
              <a:t>다전공</a:t>
            </a:r>
            <a:r>
              <a:rPr lang="ko-KR" altLang="en-US" dirty="0" smtClean="0"/>
              <a:t> 학생</a:t>
            </a:r>
            <a:r>
              <a:rPr lang="en-US" altLang="ko-KR" dirty="0" smtClean="0"/>
              <a:t>: “</a:t>
            </a:r>
            <a:r>
              <a:rPr lang="ko-KR" altLang="en-US" dirty="0" smtClean="0"/>
              <a:t>단체</a:t>
            </a:r>
            <a:r>
              <a:rPr lang="en-US" altLang="ko-KR" dirty="0" smtClean="0"/>
              <a:t>“(</a:t>
            </a:r>
            <a:r>
              <a:rPr lang="ko-KR" altLang="en-US" dirty="0" smtClean="0"/>
              <a:t>복수전공하는 </a:t>
            </a:r>
            <a:r>
              <a:rPr lang="ko-KR" altLang="en-US" dirty="0" err="1" smtClean="0"/>
              <a:t>학과명</a:t>
            </a:r>
            <a:r>
              <a:rPr lang="en-US" altLang="ko-KR" dirty="0" smtClean="0"/>
              <a:t>)</a:t>
            </a:r>
            <a:r>
              <a:rPr lang="ko-KR" altLang="en-US" dirty="0" smtClean="0"/>
              <a:t> 선택 클릭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1" y="2858530"/>
            <a:ext cx="9430265" cy="3814119"/>
          </a:xfrm>
        </p:spPr>
      </p:pic>
      <p:sp>
        <p:nvSpPr>
          <p:cNvPr id="6" name="직사각형 5"/>
          <p:cNvSpPr/>
          <p:nvPr/>
        </p:nvSpPr>
        <p:spPr>
          <a:xfrm>
            <a:off x="9265508" y="3614115"/>
            <a:ext cx="405713" cy="428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95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원하는 호실 찾기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89973" cy="621013"/>
          </a:xfrm>
        </p:spPr>
        <p:txBody>
          <a:bodyPr/>
          <a:lstStyle/>
          <a:p>
            <a:r>
              <a:rPr lang="ko-KR" altLang="en-US" dirty="0" smtClean="0"/>
              <a:t>방법 </a:t>
            </a:r>
            <a:r>
              <a:rPr lang="en-US" altLang="ko-KR" dirty="0" smtClean="0"/>
              <a:t>1: </a:t>
            </a:r>
            <a:r>
              <a:rPr lang="ko-KR" altLang="en-US" dirty="0" smtClean="0"/>
              <a:t>원하는 호실을 정확히 모를 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연습실은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문화시설</a:t>
            </a:r>
            <a:r>
              <a:rPr lang="en-US" altLang="ko-KR" dirty="0" smtClean="0"/>
              <a:t>＂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r="13157"/>
          <a:stretch/>
        </p:blipFill>
        <p:spPr>
          <a:xfrm>
            <a:off x="1052382" y="2336094"/>
            <a:ext cx="9467337" cy="4249387"/>
          </a:xfrm>
        </p:spPr>
      </p:pic>
      <p:sp>
        <p:nvSpPr>
          <p:cNvPr id="6" name="직사각형 5"/>
          <p:cNvSpPr/>
          <p:nvPr/>
        </p:nvSpPr>
        <p:spPr>
          <a:xfrm>
            <a:off x="9910119" y="3599935"/>
            <a:ext cx="362465" cy="370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491416" y="4460788"/>
            <a:ext cx="494270" cy="214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650260" y="4959177"/>
            <a:ext cx="494270" cy="214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203093" y="6137188"/>
            <a:ext cx="408802" cy="247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62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원하는 호실 찾기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991335" cy="719867"/>
          </a:xfrm>
        </p:spPr>
        <p:txBody>
          <a:bodyPr/>
          <a:lstStyle/>
          <a:p>
            <a:r>
              <a:rPr lang="ko-KR" altLang="en-US" dirty="0" smtClean="0"/>
              <a:t>방법 </a:t>
            </a:r>
            <a:r>
              <a:rPr lang="en-US" altLang="ko-KR" dirty="0" smtClean="0"/>
              <a:t>2: </a:t>
            </a:r>
            <a:r>
              <a:rPr lang="ko-KR" altLang="en-US" dirty="0" smtClean="0"/>
              <a:t>원하는 호실을 정확히 알 때</a:t>
            </a:r>
            <a:r>
              <a:rPr lang="en-US" altLang="ko-KR" dirty="0" smtClean="0"/>
              <a:t>: </a:t>
            </a:r>
            <a:r>
              <a:rPr lang="ko-KR" altLang="en-US" dirty="0" smtClean="0"/>
              <a:t>동 호수 기입하여 검색</a:t>
            </a:r>
            <a:endParaRPr lang="ko-KR" altLang="en-US" dirty="0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2" y="2323718"/>
            <a:ext cx="9613557" cy="4215901"/>
          </a:xfrm>
        </p:spPr>
      </p:pic>
      <p:sp>
        <p:nvSpPr>
          <p:cNvPr id="10" name="직사각형 9"/>
          <p:cNvSpPr/>
          <p:nvPr/>
        </p:nvSpPr>
        <p:spPr>
          <a:xfrm>
            <a:off x="7587555" y="2899719"/>
            <a:ext cx="2215472" cy="428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135004" y="3473568"/>
            <a:ext cx="2215472" cy="428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9316995" y="3531234"/>
            <a:ext cx="362465" cy="370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780639" y="5601729"/>
            <a:ext cx="514864" cy="18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81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호실 상세 정보 확인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991335" cy="719867"/>
          </a:xfrm>
        </p:spPr>
        <p:txBody>
          <a:bodyPr/>
          <a:lstStyle/>
          <a:p>
            <a:r>
              <a:rPr lang="ko-KR" altLang="en-US" dirty="0" smtClean="0"/>
              <a:t>호실 상세정보 확인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상세보기</a:t>
            </a:r>
            <a:endParaRPr lang="ko-KR" altLang="en-US" dirty="0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0" y="2315480"/>
            <a:ext cx="9613557" cy="4215901"/>
          </a:xfrm>
        </p:spPr>
      </p:pic>
      <p:sp>
        <p:nvSpPr>
          <p:cNvPr id="10" name="직사각형 9"/>
          <p:cNvSpPr/>
          <p:nvPr/>
        </p:nvSpPr>
        <p:spPr>
          <a:xfrm>
            <a:off x="7587555" y="2899719"/>
            <a:ext cx="2215472" cy="428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135004" y="3473568"/>
            <a:ext cx="2215472" cy="428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9316995" y="3531234"/>
            <a:ext cx="362465" cy="370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291385" y="5601729"/>
            <a:ext cx="514864" cy="18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77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예약하기</a:t>
            </a:r>
            <a:r>
              <a:rPr lang="en-US" altLang="ko-KR" dirty="0" smtClean="0"/>
              <a:t>1-(1)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703011" cy="1008191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동호수</a:t>
            </a:r>
            <a:r>
              <a:rPr lang="ko-KR" altLang="en-US" dirty="0" smtClean="0"/>
              <a:t> 몰라서 상세검색 한 경우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예약하기 선택</a:t>
            </a:r>
            <a:r>
              <a:rPr lang="en-US" altLang="ko-KR" dirty="0" smtClean="0"/>
              <a:t>  </a:t>
            </a:r>
          </a:p>
        </p:txBody>
      </p:sp>
      <p:pic>
        <p:nvPicPr>
          <p:cNvPr id="12" name="내용 개체 틀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329719"/>
            <a:ext cx="10107827" cy="4145222"/>
          </a:xfrm>
        </p:spPr>
      </p:pic>
      <p:sp>
        <p:nvSpPr>
          <p:cNvPr id="13" name="직사각형 12"/>
          <p:cNvSpPr/>
          <p:nvPr/>
        </p:nvSpPr>
        <p:spPr>
          <a:xfrm>
            <a:off x="6787978" y="5461686"/>
            <a:ext cx="659027" cy="181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11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예약하기</a:t>
            </a:r>
            <a:r>
              <a:rPr lang="en-US" altLang="ko-KR" dirty="0" smtClean="0"/>
              <a:t>1-(2)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703011" cy="100819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동 호수 알고 검색했을 경우 바로 예약현황을 선택</a:t>
            </a:r>
            <a:r>
              <a:rPr lang="en-US" altLang="ko-KR" dirty="0" smtClean="0"/>
              <a:t>: </a:t>
            </a:r>
          </a:p>
          <a:p>
            <a:pPr marL="0" indent="0">
              <a:buNone/>
            </a:pPr>
            <a:r>
              <a:rPr lang="ko-KR" altLang="en-US" sz="2000" dirty="0" smtClean="0"/>
              <a:t>   원하는 시간 드래그</a:t>
            </a:r>
            <a:r>
              <a:rPr lang="en-US" altLang="ko-KR" sz="2000" dirty="0" smtClean="0"/>
              <a:t>&gt;</a:t>
            </a:r>
            <a:r>
              <a:rPr lang="ko-KR" altLang="en-US" sz="2000" dirty="0" smtClean="0"/>
              <a:t>예약하기 버튼 누르기</a:t>
            </a:r>
            <a:endParaRPr lang="ko-KR" altLang="en-US" sz="20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12" y="2664693"/>
            <a:ext cx="9681519" cy="3940817"/>
          </a:xfrm>
        </p:spPr>
      </p:pic>
      <p:sp>
        <p:nvSpPr>
          <p:cNvPr id="6" name="직사각형 5"/>
          <p:cNvSpPr/>
          <p:nvPr/>
        </p:nvSpPr>
        <p:spPr>
          <a:xfrm>
            <a:off x="4757858" y="4291295"/>
            <a:ext cx="852110" cy="404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526162" y="3448849"/>
            <a:ext cx="469557" cy="255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90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예약하기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703011" cy="387809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예약화면에서 필수입력 사항 입력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연락처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휴대폰 번호 및 </a:t>
            </a:r>
            <a:r>
              <a:rPr lang="ko-KR" altLang="en-US" sz="2000" dirty="0" err="1" smtClean="0"/>
              <a:t>이메일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필수 입력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사용목적</a:t>
            </a:r>
            <a:r>
              <a:rPr lang="en-US" altLang="ko-KR" sz="2000" dirty="0" smtClean="0"/>
              <a:t>: ”</a:t>
            </a:r>
            <a:r>
              <a:rPr lang="ko-KR" altLang="en-US" sz="2000" dirty="0" smtClean="0"/>
              <a:t>기타</a:t>
            </a:r>
            <a:r>
              <a:rPr lang="en-US" altLang="ko-KR" sz="2000" dirty="0" smtClean="0"/>
              <a:t>“ </a:t>
            </a:r>
            <a:r>
              <a:rPr lang="ko-KR" altLang="en-US" sz="2000" dirty="0" smtClean="0"/>
              <a:t>선택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예약내용</a:t>
            </a:r>
            <a:r>
              <a:rPr lang="en-US" altLang="ko-KR" sz="2000" dirty="0" smtClean="0"/>
              <a:t>: “</a:t>
            </a:r>
            <a:r>
              <a:rPr lang="ko-KR" altLang="en-US" sz="2000" dirty="0" smtClean="0"/>
              <a:t>연습</a:t>
            </a:r>
            <a:r>
              <a:rPr lang="en-US" altLang="ko-KR" sz="2000" dirty="0" smtClean="0"/>
              <a:t>“ </a:t>
            </a:r>
            <a:r>
              <a:rPr lang="ko-KR" altLang="en-US" sz="2000" dirty="0" smtClean="0"/>
              <a:t>기입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  예약하기</a:t>
            </a:r>
            <a:r>
              <a:rPr lang="en-US" altLang="ko-KR" sz="2000" dirty="0" smtClean="0"/>
              <a:t>1–(2)</a:t>
            </a:r>
            <a:r>
              <a:rPr lang="ko-KR" altLang="en-US" sz="2000" dirty="0" smtClean="0"/>
              <a:t>를 통해 예약한 경우 사용시간 자동 입력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예약하기</a:t>
            </a:r>
            <a:r>
              <a:rPr lang="en-US" altLang="ko-KR" sz="2000" dirty="0" smtClean="0"/>
              <a:t>1-(1)</a:t>
            </a:r>
            <a:r>
              <a:rPr lang="ko-KR" altLang="en-US" sz="2000" dirty="0" smtClean="0"/>
              <a:t>를 통해 예약한 경우 사용시간 입력 필수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*1</a:t>
            </a:r>
            <a:r>
              <a:rPr lang="ko-KR" altLang="en-US" sz="2000" dirty="0" smtClean="0"/>
              <a:t>회 예약 시 최소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시간 부터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시간 까지 예약 가능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예약 횟수에는 제한 없음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*1</a:t>
            </a:r>
            <a:r>
              <a:rPr lang="ko-KR" altLang="en-US" sz="2000" dirty="0" smtClean="0"/>
              <a:t>시간이 넘는 예약에 대해서는 </a:t>
            </a:r>
            <a:r>
              <a:rPr lang="en-US" altLang="ko-KR" sz="2000" dirty="0" smtClean="0"/>
              <a:t>10</a:t>
            </a:r>
            <a:r>
              <a:rPr lang="ko-KR" altLang="en-US" sz="2000" dirty="0" smtClean="0"/>
              <a:t>분단위로 </a:t>
            </a:r>
            <a:r>
              <a:rPr lang="ko-KR" altLang="en-US" sz="2000" dirty="0" smtClean="0"/>
              <a:t>예약가능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*</a:t>
            </a:r>
            <a:r>
              <a:rPr lang="ko-KR" altLang="en-US" sz="2000" dirty="0" smtClean="0"/>
              <a:t>다만 최초 예약자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노쇼로</a:t>
            </a:r>
            <a:r>
              <a:rPr lang="ko-KR" altLang="en-US" sz="2000" dirty="0" smtClean="0"/>
              <a:t> 인한 </a:t>
            </a:r>
            <a:r>
              <a:rPr lang="ko-KR" altLang="en-US" sz="2000" dirty="0" err="1" smtClean="0"/>
              <a:t>재예약</a:t>
            </a:r>
            <a:r>
              <a:rPr lang="ko-KR" altLang="en-US" sz="2000" dirty="0" smtClean="0"/>
              <a:t> 제외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는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r>
              <a:rPr lang="ko-KR" altLang="en-US" sz="2000" b="1" u="sng" dirty="0" smtClean="0">
                <a:solidFill>
                  <a:srgbClr val="0070C0"/>
                </a:solidFill>
              </a:rPr>
              <a:t>되도록 </a:t>
            </a:r>
            <a:r>
              <a:rPr lang="en-US" altLang="ko-KR" sz="2000" b="1" u="sng" dirty="0" smtClean="0">
                <a:solidFill>
                  <a:srgbClr val="0070C0"/>
                </a:solidFill>
              </a:rPr>
              <a:t>1</a:t>
            </a:r>
            <a:r>
              <a:rPr lang="ko-KR" altLang="en-US" sz="2000" b="1" u="sng" dirty="0" smtClean="0">
                <a:solidFill>
                  <a:srgbClr val="0070C0"/>
                </a:solidFill>
              </a:rPr>
              <a:t>시간 단위로 예약</a:t>
            </a:r>
            <a:r>
              <a:rPr lang="ko-KR" altLang="en-US" sz="2000" dirty="0" smtClean="0"/>
              <a:t>하여 주시기 바랍니다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개인정보 활용동의 클릭  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5186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301</Words>
  <Application>Microsoft Office PowerPoint</Application>
  <PresentationFormat>와이드스크린</PresentationFormat>
  <Paragraphs>43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음악대학 연습실 예약법 「예약하샤」 활용법</vt:lpstr>
      <vt:lpstr>「예약하샤」 접속 경로</vt:lpstr>
      <vt:lpstr>예약자 자격 설정</vt:lpstr>
      <vt:lpstr>원하는 호실 찾기 (1)</vt:lpstr>
      <vt:lpstr>원하는 호실 찾기 (2)</vt:lpstr>
      <vt:lpstr>호실 상세 정보 확인</vt:lpstr>
      <vt:lpstr>예약하기1-(1)</vt:lpstr>
      <vt:lpstr>예약하기1-(2)</vt:lpstr>
      <vt:lpstr>예약하기2</vt:lpstr>
      <vt:lpstr>예약화면(1)</vt:lpstr>
      <vt:lpstr>예약화면(2)</vt:lpstr>
      <vt:lpstr>예약화면(3)</vt:lpstr>
      <vt:lpstr>예약화면(4)</vt:lpstr>
      <vt:lpstr>예약확인 및 취소</vt:lpstr>
      <vt:lpstr>문제가 생겼어요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음악대학 연습실 예약법 「예약하샤」 활용법</dc:title>
  <dc:creator>Microsoft 계정</dc:creator>
  <cp:lastModifiedBy>Microsoft 계정</cp:lastModifiedBy>
  <cp:revision>17</cp:revision>
  <cp:lastPrinted>2022-03-31T01:26:40Z</cp:lastPrinted>
  <dcterms:created xsi:type="dcterms:W3CDTF">2022-03-30T23:31:15Z</dcterms:created>
  <dcterms:modified xsi:type="dcterms:W3CDTF">2022-03-31T04:32:39Z</dcterms:modified>
</cp:coreProperties>
</file>