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5" r:id="rId3"/>
    <p:sldId id="266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F5D3"/>
    <a:srgbClr val="EEEEE6"/>
    <a:srgbClr val="FAF4D2"/>
    <a:srgbClr val="BF493D"/>
    <a:srgbClr val="FBF7D4"/>
    <a:srgbClr val="0F5A5F"/>
    <a:srgbClr val="0D4748"/>
    <a:srgbClr val="B4001A"/>
    <a:srgbClr val="FF8B8B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4B19B-66BB-45F1-A3AC-CD2E5D6DA6B9}" type="datetimeFigureOut">
              <a:rPr lang="ko-KR" altLang="en-US" smtClean="0"/>
              <a:t>2019-04-03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B3907-A4FA-4EEA-9D11-6ED0B63BD2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0658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4B19B-66BB-45F1-A3AC-CD2E5D6DA6B9}" type="datetimeFigureOut">
              <a:rPr lang="ko-KR" altLang="en-US" smtClean="0"/>
              <a:t>2019-04-03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B3907-A4FA-4EEA-9D11-6ED0B63BD2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3685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4B19B-66BB-45F1-A3AC-CD2E5D6DA6B9}" type="datetimeFigureOut">
              <a:rPr lang="ko-KR" altLang="en-US" smtClean="0"/>
              <a:t>2019-04-03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B3907-A4FA-4EEA-9D11-6ED0B63BD2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1796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4B19B-66BB-45F1-A3AC-CD2E5D6DA6B9}" type="datetimeFigureOut">
              <a:rPr lang="ko-KR" altLang="en-US" smtClean="0"/>
              <a:t>2019-04-03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B3907-A4FA-4EEA-9D11-6ED0B63BD2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2056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4B19B-66BB-45F1-A3AC-CD2E5D6DA6B9}" type="datetimeFigureOut">
              <a:rPr lang="ko-KR" altLang="en-US" smtClean="0"/>
              <a:t>2019-04-03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B3907-A4FA-4EEA-9D11-6ED0B63BD2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12466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4B19B-66BB-45F1-A3AC-CD2E5D6DA6B9}" type="datetimeFigureOut">
              <a:rPr lang="ko-KR" altLang="en-US" smtClean="0"/>
              <a:t>2019-04-03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B3907-A4FA-4EEA-9D11-6ED0B63BD2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8338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4B19B-66BB-45F1-A3AC-CD2E5D6DA6B9}" type="datetimeFigureOut">
              <a:rPr lang="ko-KR" altLang="en-US" smtClean="0"/>
              <a:t>2019-04-03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B3907-A4FA-4EEA-9D11-6ED0B63BD2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5898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4B19B-66BB-45F1-A3AC-CD2E5D6DA6B9}" type="datetimeFigureOut">
              <a:rPr lang="ko-KR" altLang="en-US" smtClean="0"/>
              <a:t>2019-04-03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B3907-A4FA-4EEA-9D11-6ED0B63BD2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1484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4B19B-66BB-45F1-A3AC-CD2E5D6DA6B9}" type="datetimeFigureOut">
              <a:rPr lang="ko-KR" altLang="en-US" smtClean="0"/>
              <a:t>2019-04-03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B3907-A4FA-4EEA-9D11-6ED0B63BD2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9058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4B19B-66BB-45F1-A3AC-CD2E5D6DA6B9}" type="datetimeFigureOut">
              <a:rPr lang="ko-KR" altLang="en-US" smtClean="0"/>
              <a:t>2019-04-03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B3907-A4FA-4EEA-9D11-6ED0B63BD2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08146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4B19B-66BB-45F1-A3AC-CD2E5D6DA6B9}" type="datetimeFigureOut">
              <a:rPr lang="ko-KR" altLang="en-US" smtClean="0"/>
              <a:t>2019-04-03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B3907-A4FA-4EEA-9D11-6ED0B63BD2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4124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4B19B-66BB-45F1-A3AC-CD2E5D6DA6B9}" type="datetimeFigureOut">
              <a:rPr lang="ko-KR" altLang="en-US" smtClean="0"/>
              <a:t>2019-04-03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B3907-A4FA-4EEA-9D11-6ED0B63BD20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1479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1038" y="3305175"/>
            <a:ext cx="1619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그룹 3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그림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2" name="TextBox 1"/>
            <p:cNvSpPr txBox="1"/>
            <p:nvPr/>
          </p:nvSpPr>
          <p:spPr>
            <a:xfrm>
              <a:off x="5292080" y="5192829"/>
              <a:ext cx="2160240" cy="307777"/>
            </a:xfrm>
            <a:prstGeom prst="rect">
              <a:avLst/>
            </a:prstGeom>
            <a:solidFill>
              <a:srgbClr val="FBF5D3"/>
            </a:solidFill>
          </p:spPr>
          <p:txBody>
            <a:bodyPr wrap="square" rtlCol="0">
              <a:spAutoFit/>
            </a:bodyPr>
            <a:lstStyle/>
            <a:p>
              <a:r>
                <a:rPr lang="ko-KR" altLang="en-US" sz="1400" b="1" dirty="0" smtClean="0">
                  <a:solidFill>
                    <a:schemeClr val="accent5">
                      <a:lumMod val="75000"/>
                    </a:schemeClr>
                  </a:solidFill>
                </a:rPr>
                <a:t>최대 </a:t>
              </a:r>
              <a:r>
                <a:rPr lang="en-US" altLang="ko-KR" sz="1400" b="1" dirty="0" err="1" smtClean="0">
                  <a:solidFill>
                    <a:schemeClr val="accent5">
                      <a:lumMod val="75000"/>
                    </a:schemeClr>
                  </a:solidFill>
                </a:rPr>
                <a:t>1Gbps</a:t>
              </a:r>
              <a:endParaRPr lang="ko-KR" altLang="en-US" sz="1400" b="1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635896" y="4458598"/>
              <a:ext cx="3024336" cy="338554"/>
            </a:xfrm>
            <a:prstGeom prst="rect">
              <a:avLst/>
            </a:prstGeom>
            <a:solidFill>
              <a:srgbClr val="FBF5D3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600" b="1" dirty="0" smtClean="0">
                  <a:solidFill>
                    <a:schemeClr val="accent5">
                      <a:lumMod val="50000"/>
                    </a:schemeClr>
                  </a:solidFill>
                </a:rPr>
                <a:t>환경설정 후 </a:t>
              </a:r>
              <a:r>
                <a:rPr lang="en-US" altLang="ko-KR" sz="1600" b="1" dirty="0" smtClean="0">
                  <a:solidFill>
                    <a:schemeClr val="accent5">
                      <a:lumMod val="50000"/>
                    </a:schemeClr>
                  </a:solidFill>
                </a:rPr>
                <a:t>ID/PW </a:t>
              </a:r>
              <a:r>
                <a:rPr lang="ko-KR" altLang="en-US" sz="1600" b="1" dirty="0" smtClean="0">
                  <a:solidFill>
                    <a:schemeClr val="accent5">
                      <a:lumMod val="50000"/>
                    </a:schemeClr>
                  </a:solidFill>
                </a:rPr>
                <a:t>인증</a:t>
              </a:r>
              <a:endParaRPr lang="ko-KR" altLang="en-US" sz="1600" b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795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47864" y="4221088"/>
            <a:ext cx="2736304" cy="461665"/>
          </a:xfrm>
          <a:prstGeom prst="rect">
            <a:avLst/>
          </a:prstGeom>
          <a:solidFill>
            <a:srgbClr val="EEEEE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 err="1" smtClean="0">
                <a:solidFill>
                  <a:srgbClr val="92D050"/>
                </a:solidFill>
              </a:rPr>
              <a:t>KT</a:t>
            </a:r>
            <a:r>
              <a:rPr lang="en-US" altLang="ko-KR" sz="2400" b="1" dirty="0" smtClean="0">
                <a:solidFill>
                  <a:srgbClr val="92D050"/>
                </a:solidFill>
              </a:rPr>
              <a:t>(</a:t>
            </a:r>
            <a:r>
              <a:rPr lang="en-US" altLang="ko-KR" sz="2400" b="1" dirty="0" err="1" smtClean="0">
                <a:solidFill>
                  <a:srgbClr val="92D050"/>
                </a:solidFill>
              </a:rPr>
              <a:t>kt_SNU</a:t>
            </a:r>
            <a:r>
              <a:rPr lang="en-US" altLang="ko-KR" sz="2400" b="1" dirty="0" smtClean="0">
                <a:solidFill>
                  <a:srgbClr val="92D050"/>
                </a:solidFill>
              </a:rPr>
              <a:t>)</a:t>
            </a:r>
            <a:endParaRPr lang="ko-KR" altLang="en-US" sz="2400" b="1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89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41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8</Words>
  <Application>Microsoft Office PowerPoint</Application>
  <PresentationFormat>화면 슬라이드 쇼(4:3)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6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Administrator</dc:creator>
  <cp:lastModifiedBy>배종학</cp:lastModifiedBy>
  <cp:revision>29</cp:revision>
  <dcterms:created xsi:type="dcterms:W3CDTF">2015-07-03T02:26:12Z</dcterms:created>
  <dcterms:modified xsi:type="dcterms:W3CDTF">2019-04-03T04:13:25Z</dcterms:modified>
</cp:coreProperties>
</file>