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2014-06-10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온라인으로 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/>
            </a:r>
            <a:b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</a:b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신청하는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학생_전공과정신청(다전공)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7148631" cy="5184576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o-KR" altLang="en-US" sz="3600" dirty="0" err="1" smtClean="0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39552" y="5013176"/>
            <a:ext cx="1008112" cy="216024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31640" y="2636912"/>
            <a:ext cx="4463081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포털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마이스누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en-US" altLang="ko-KR" sz="2400" dirty="0" err="1" smtClean="0">
                <a:latin typeface="한컴 윤고딕 250" pitchFamily="18" charset="-127"/>
                <a:ea typeface="한컴 윤고딕 250" pitchFamily="18" charset="-127"/>
              </a:rPr>
              <a:t>mySNU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에서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학사행정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메뉴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67544" y="2060848"/>
            <a:ext cx="504056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907704" y="4077072"/>
            <a:ext cx="4963218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왼쪽 메뉴에서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학적변동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&gt;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전공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과정신청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1613801">
            <a:off x="828183" y="2300248"/>
            <a:ext cx="528687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19981827">
            <a:off x="1471670" y="4768233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5868144" y="5517232"/>
            <a:ext cx="720080" cy="288032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839744" y="5013176"/>
            <a:ext cx="2304256" cy="1200329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③ 신청가능목록      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 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20" name="줄무늬가 있는 오른쪽 화살표 19"/>
          <p:cNvSpPr/>
          <p:nvPr/>
        </p:nvSpPr>
        <p:spPr>
          <a:xfrm rot="693847">
            <a:off x="6557073" y="5480089"/>
            <a:ext cx="393146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학생_전공과정신청(다전공)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6863294" cy="504056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2492896"/>
            <a:ext cx="2808312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②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508104" y="3140968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787798">
            <a:off x="5978517" y="2805203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2051720" y="3789040"/>
            <a:ext cx="5256584" cy="144016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148064" y="5373216"/>
            <a:ext cx="3888432" cy="1200329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① 전공구분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단과대학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/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 선택 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</a:p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핸드폰 번호 확인 및 수정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1" name="줄무늬가 있는 오른쪽 화살표 10"/>
          <p:cNvSpPr/>
          <p:nvPr/>
        </p:nvSpPr>
        <p:spPr>
          <a:xfrm rot="14010074">
            <a:off x="4896446" y="5034488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학생_전공과정신청(다전공)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340768"/>
            <a:ext cx="6912768" cy="5042338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5816" y="5085184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419872" y="4005064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5400000">
            <a:off x="3544179" y="4528829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학생_전공과정신청(다전공)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6480720" cy="486054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복수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연합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연계전공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STEP.4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5733256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139952" y="5157192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2983828">
            <a:off x="4733070" y="5308775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87824" y="1180783"/>
            <a:ext cx="5852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정상적으로 </a:t>
            </a:r>
            <a:r>
              <a:rPr lang="ko-KR" altLang="en-US" sz="2000" dirty="0" err="1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다전공신청이</a:t>
            </a: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 완료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되었을 때의 화면입니다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신청 </a:t>
            </a:r>
            <a:r>
              <a:rPr lang="en-US" altLang="ko-KR" sz="3600" dirty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" y="1556792"/>
            <a:ext cx="6432333" cy="4752528"/>
          </a:xfrm>
          <a:ln w="50800">
            <a:solidFill>
              <a:schemeClr val="accent5"/>
            </a:solidFill>
          </a:ln>
        </p:spPr>
      </p:pic>
      <p:sp>
        <p:nvSpPr>
          <p:cNvPr id="6" name="모서리가 둥근 직사각형 5"/>
          <p:cNvSpPr/>
          <p:nvPr/>
        </p:nvSpPr>
        <p:spPr>
          <a:xfrm>
            <a:off x="1414174" y="3941519"/>
            <a:ext cx="511256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5913674" y="4338664"/>
            <a:ext cx="504056" cy="242464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552220" y="1700807"/>
            <a:ext cx="2590873" cy="452431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학생설계전공명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     </a:t>
            </a:r>
          </a:p>
          <a:p>
            <a:r>
              <a:rPr lang="en-US" altLang="ko-KR" sz="2400" dirty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전공영문명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기입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[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필수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]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학생설계   전공개요 및 학업계획서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학생설계전공교과과정표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필수교양 및 전공교과목 이수상황 및 계획표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</a:p>
          <a:p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[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선택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]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전공설계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면담록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관련학과교수 소견서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첨부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줄무늬가 있는 오른쪽 화살표 8"/>
          <p:cNvSpPr/>
          <p:nvPr/>
        </p:nvSpPr>
        <p:spPr>
          <a:xfrm rot="7145623">
            <a:off x="6222304" y="3891190"/>
            <a:ext cx="540650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줄무늬가 있는 오른쪽 화살표 4"/>
          <p:cNvSpPr/>
          <p:nvPr/>
        </p:nvSpPr>
        <p:spPr>
          <a:xfrm rot="7424657">
            <a:off x="4691436" y="2713037"/>
            <a:ext cx="2437915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77269" y="5157192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③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860032" y="5157192"/>
            <a:ext cx="504056" cy="230832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줄무늬가 있는 오른쪽 화살표 13"/>
          <p:cNvSpPr/>
          <p:nvPr/>
        </p:nvSpPr>
        <p:spPr>
          <a:xfrm rot="21187885">
            <a:off x="4216299" y="5044675"/>
            <a:ext cx="660783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1619672" y="5793074"/>
            <a:ext cx="42484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1376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6333709" cy="4824536"/>
          </a:xfrm>
          <a:ln w="50800">
            <a:solidFill>
              <a:schemeClr val="accent5"/>
            </a:solidFill>
          </a:ln>
        </p:spPr>
      </p:pic>
      <p:sp>
        <p:nvSpPr>
          <p:cNvPr id="5" name="모서리가 둥근 직사각형 4"/>
          <p:cNvSpPr/>
          <p:nvPr/>
        </p:nvSpPr>
        <p:spPr>
          <a:xfrm>
            <a:off x="6012160" y="2420888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224460" y="3068960"/>
            <a:ext cx="1944216" cy="830997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⑤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신청서출력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851920" y="4365104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804417" y="5013176"/>
            <a:ext cx="1944216" cy="461665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④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</a:t>
            </a:r>
            <a:r>
              <a:rPr lang="ko-KR" altLang="en-US" sz="2400" dirty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줄무늬가 있는 오른쪽 화살표 8"/>
          <p:cNvSpPr/>
          <p:nvPr/>
        </p:nvSpPr>
        <p:spPr>
          <a:xfrm rot="12983828">
            <a:off x="4361049" y="4622310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줄무늬가 있는 오른쪽 화살표 5"/>
          <p:cNvSpPr/>
          <p:nvPr/>
        </p:nvSpPr>
        <p:spPr>
          <a:xfrm rot="12983828">
            <a:off x="6519427" y="2583127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436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err="1">
                <a:latin typeface="한컴 윤고딕 250" pitchFamily="18" charset="-127"/>
                <a:ea typeface="한컴 윤고딕 250" pitchFamily="18" charset="-127"/>
              </a:rPr>
              <a:t>다전공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학생설계전공</a:t>
            </a:r>
            <a:r>
              <a:rPr lang="en-US" altLang="ko-KR" sz="3600" dirty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3600" dirty="0">
                <a:latin typeface="한컴 윤고딕 250" pitchFamily="18" charset="-127"/>
                <a:ea typeface="한컴 윤고딕 250" pitchFamily="18" charset="-127"/>
              </a:rPr>
              <a:t> 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7086917" cy="4896544"/>
          </a:xfrm>
          <a:ln w="50800">
            <a:solidFill>
              <a:schemeClr val="accent5"/>
            </a:solidFill>
          </a:ln>
        </p:spPr>
      </p:pic>
      <p:sp>
        <p:nvSpPr>
          <p:cNvPr id="6" name="모서리가 둥근 직사각형 5"/>
          <p:cNvSpPr/>
          <p:nvPr/>
        </p:nvSpPr>
        <p:spPr>
          <a:xfrm>
            <a:off x="2646014" y="1628800"/>
            <a:ext cx="341809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줄무늬가 있는 오른쪽 화살표 4"/>
          <p:cNvSpPr/>
          <p:nvPr/>
        </p:nvSpPr>
        <p:spPr>
          <a:xfrm rot="17817682">
            <a:off x="2363057" y="1886009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2638562"/>
            <a:ext cx="3240360" cy="1938992"/>
          </a:xfrm>
          <a:prstGeom prst="rect">
            <a:avLst/>
          </a:prstGeom>
          <a:solidFill>
            <a:schemeClr val="bg1"/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⑥ 신청서 출력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지도교수님과 면담 후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최종 확정된 교육과정을 신청서와 함께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부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사무실로 제출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553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188</Words>
  <Application>Microsoft Office PowerPoint</Application>
  <PresentationFormat>화면 슬라이드 쇼(4:3)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온라인으로  다전공 신청하는 방법</vt:lpstr>
      <vt:lpstr>다전공(복수, 부, 연합, 연계전공) 신청 STEP.1</vt:lpstr>
      <vt:lpstr>다전공(복수, 부, 연합, 연계전공) 신청 STEP.2</vt:lpstr>
      <vt:lpstr>다전공(복수, 부, 연합, 연계전공) 신청 STEP.3</vt:lpstr>
      <vt:lpstr>다전공(복수, 부, 연합, 연계전공) 신청 STEP.4: 신청완료</vt:lpstr>
      <vt:lpstr>다전공(학생설계전공) 신청 STEP.1</vt:lpstr>
      <vt:lpstr>다전공(학생설계전공) 신청 STEP.2</vt:lpstr>
      <vt:lpstr>다전공(학생설계전공) 신청 STEP.3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user</cp:lastModifiedBy>
  <cp:revision>62</cp:revision>
  <dcterms:created xsi:type="dcterms:W3CDTF">2013-12-19T01:24:18Z</dcterms:created>
  <dcterms:modified xsi:type="dcterms:W3CDTF">2014-06-10T04:37:31Z</dcterms:modified>
</cp:coreProperties>
</file>