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6" r:id="rId6"/>
    <p:sldId id="260" r:id="rId7"/>
    <p:sldId id="270" r:id="rId8"/>
    <p:sldId id="261" r:id="rId9"/>
    <p:sldId id="271" r:id="rId10"/>
    <p:sldId id="262" r:id="rId11"/>
    <p:sldId id="272" r:id="rId12"/>
    <p:sldId id="263" r:id="rId13"/>
    <p:sldId id="264" r:id="rId14"/>
    <p:sldId id="265" r:id="rId15"/>
    <p:sldId id="279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177A0-69B7-4B73-B534-A5CE6992CA42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C51C2D8B-0D25-4340-A159-184A9580D06E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한컴 윤고딕 250" pitchFamily="18" charset="-127"/>
              <a:ea typeface="한컴 윤고딕 250" pitchFamily="18" charset="-127"/>
            </a:rPr>
            <a:t>소속학과</a:t>
          </a:r>
          <a:endParaRPr lang="ko-KR" altLang="en-US" sz="2400" dirty="0">
            <a:latin typeface="한컴 윤고딕 250" pitchFamily="18" charset="-127"/>
            <a:ea typeface="한컴 윤고딕 250" pitchFamily="18" charset="-127"/>
          </a:endParaRPr>
        </a:p>
      </dgm:t>
    </dgm:pt>
    <dgm:pt modelId="{10EE1F99-C859-495B-A27B-339FF2829900}" type="parTrans" cxnId="{82B24A1F-10EF-42AB-B317-9F33156142AC}">
      <dgm:prSet/>
      <dgm:spPr/>
      <dgm:t>
        <a:bodyPr/>
        <a:lstStyle/>
        <a:p>
          <a:pPr latinLnBrk="1"/>
          <a:endParaRPr lang="ko-KR" altLang="en-US"/>
        </a:p>
      </dgm:t>
    </dgm:pt>
    <dgm:pt modelId="{00653B80-DD8C-4BEE-97E5-C4F1B3F3357D}" type="sibTrans" cxnId="{82B24A1F-10EF-42AB-B317-9F33156142AC}">
      <dgm:prSet/>
      <dgm:spPr/>
      <dgm:t>
        <a:bodyPr/>
        <a:lstStyle/>
        <a:p>
          <a:pPr latinLnBrk="1"/>
          <a:endParaRPr lang="ko-KR" altLang="en-US"/>
        </a:p>
      </dgm:t>
    </dgm:pt>
    <dgm:pt modelId="{03171670-3866-4540-B249-17E251BEC4EE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한컴 윤고딕 250" pitchFamily="18" charset="-127"/>
              <a:ea typeface="한컴 윤고딕 250" pitchFamily="18" charset="-127"/>
            </a:rPr>
            <a:t>소속대학</a:t>
          </a:r>
          <a:endParaRPr lang="ko-KR" altLang="en-US" sz="2400" dirty="0">
            <a:latin typeface="한컴 윤고딕 250" pitchFamily="18" charset="-127"/>
            <a:ea typeface="한컴 윤고딕 250" pitchFamily="18" charset="-127"/>
          </a:endParaRPr>
        </a:p>
      </dgm:t>
    </dgm:pt>
    <dgm:pt modelId="{622CFDB0-34E6-4A37-9A32-63B60E518AF2}" type="parTrans" cxnId="{04C4F9C9-5F92-403E-9687-DBD68F435D85}">
      <dgm:prSet/>
      <dgm:spPr/>
      <dgm:t>
        <a:bodyPr/>
        <a:lstStyle/>
        <a:p>
          <a:pPr latinLnBrk="1"/>
          <a:endParaRPr lang="ko-KR" altLang="en-US"/>
        </a:p>
      </dgm:t>
    </dgm:pt>
    <dgm:pt modelId="{C6493741-67C9-4160-9C64-6E314ACFBBA4}" type="sibTrans" cxnId="{04C4F9C9-5F92-403E-9687-DBD68F435D85}">
      <dgm:prSet/>
      <dgm:spPr/>
      <dgm:t>
        <a:bodyPr/>
        <a:lstStyle/>
        <a:p>
          <a:pPr latinLnBrk="1"/>
          <a:endParaRPr lang="ko-KR" altLang="en-US"/>
        </a:p>
      </dgm:t>
    </dgm:pt>
    <dgm:pt modelId="{5D600AF9-3571-4276-81F1-CC6E9D2DC806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한컴 윤고딕 250" pitchFamily="18" charset="-127"/>
              <a:ea typeface="한컴 윤고딕 250" pitchFamily="18" charset="-127"/>
            </a:rPr>
            <a:t>전산 승인</a:t>
          </a:r>
          <a:r>
            <a:rPr lang="en-US" altLang="ko-KR" sz="2000" dirty="0" smtClean="0">
              <a:latin typeface="한컴 윤고딕 250" pitchFamily="18" charset="-127"/>
              <a:ea typeface="한컴 윤고딕 250" pitchFamily="18" charset="-127"/>
            </a:rPr>
            <a:t>(</a:t>
          </a:r>
          <a:r>
            <a:rPr lang="ko-KR" altLang="en-US" sz="2000" dirty="0" smtClean="0">
              <a:latin typeface="한컴 윤고딕 250" pitchFamily="18" charset="-127"/>
              <a:ea typeface="한컴 윤고딕 250" pitchFamily="18" charset="-127"/>
            </a:rPr>
            <a:t>학장승인</a:t>
          </a:r>
          <a:r>
            <a:rPr lang="en-US" altLang="ko-KR" sz="2000" dirty="0" smtClean="0">
              <a:latin typeface="한컴 윤고딕 250" pitchFamily="18" charset="-127"/>
              <a:ea typeface="한컴 윤고딕 250" pitchFamily="18" charset="-127"/>
            </a:rPr>
            <a:t>)</a:t>
          </a:r>
          <a:endParaRPr lang="ko-KR" altLang="en-US" sz="2000" dirty="0">
            <a:latin typeface="한컴 윤고딕 250" pitchFamily="18" charset="-127"/>
            <a:ea typeface="한컴 윤고딕 250" pitchFamily="18" charset="-127"/>
          </a:endParaRPr>
        </a:p>
      </dgm:t>
    </dgm:pt>
    <dgm:pt modelId="{46A51C9A-B2DD-459F-8CA7-E5C70F437652}" type="parTrans" cxnId="{23195F1C-C914-42C1-898F-3E399DA04F3C}">
      <dgm:prSet/>
      <dgm:spPr/>
      <dgm:t>
        <a:bodyPr/>
        <a:lstStyle/>
        <a:p>
          <a:pPr latinLnBrk="1"/>
          <a:endParaRPr lang="ko-KR" altLang="en-US"/>
        </a:p>
      </dgm:t>
    </dgm:pt>
    <dgm:pt modelId="{32475FED-7309-446A-8E4F-E97C62876734}" type="sibTrans" cxnId="{23195F1C-C914-42C1-898F-3E399DA04F3C}">
      <dgm:prSet/>
      <dgm:spPr/>
      <dgm:t>
        <a:bodyPr/>
        <a:lstStyle/>
        <a:p>
          <a:pPr latinLnBrk="1"/>
          <a:endParaRPr lang="ko-KR" altLang="en-US"/>
        </a:p>
      </dgm:t>
    </dgm:pt>
    <dgm:pt modelId="{1F911BA6-39BC-48ED-B125-DB3FFEB49C4E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한컴 윤고딕 250" pitchFamily="18" charset="-127"/>
              <a:ea typeface="한컴 윤고딕 250" pitchFamily="18" charset="-127"/>
            </a:rPr>
            <a:t>신청학과</a:t>
          </a:r>
          <a:endParaRPr lang="ko-KR" altLang="en-US" sz="2400" dirty="0">
            <a:latin typeface="한컴 윤고딕 250" pitchFamily="18" charset="-127"/>
            <a:ea typeface="한컴 윤고딕 250" pitchFamily="18" charset="-127"/>
          </a:endParaRPr>
        </a:p>
      </dgm:t>
    </dgm:pt>
    <dgm:pt modelId="{80FCB677-E6FC-4C60-BB7C-AC501CD96D84}" type="parTrans" cxnId="{17D480DE-5846-4FDC-9899-6712CCDD2A3C}">
      <dgm:prSet/>
      <dgm:spPr/>
      <dgm:t>
        <a:bodyPr/>
        <a:lstStyle/>
        <a:p>
          <a:pPr latinLnBrk="1"/>
          <a:endParaRPr lang="ko-KR" altLang="en-US"/>
        </a:p>
      </dgm:t>
    </dgm:pt>
    <dgm:pt modelId="{4283FC49-7C56-4380-BF5A-76A0AE17A58F}" type="sibTrans" cxnId="{17D480DE-5846-4FDC-9899-6712CCDD2A3C}">
      <dgm:prSet/>
      <dgm:spPr/>
      <dgm:t>
        <a:bodyPr/>
        <a:lstStyle/>
        <a:p>
          <a:pPr latinLnBrk="1"/>
          <a:endParaRPr lang="ko-KR" altLang="en-US"/>
        </a:p>
      </dgm:t>
    </dgm:pt>
    <dgm:pt modelId="{E0DC930D-3BA3-434A-B14C-BD722739F947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rPr>
            <a:t>선발</a:t>
          </a:r>
          <a:endParaRPr lang="ko-KR" altLang="en-US" sz="2000" dirty="0">
            <a:solidFill>
              <a:srgbClr val="C00000"/>
            </a:solidFill>
            <a:latin typeface="한컴 윤고딕 250" pitchFamily="18" charset="-127"/>
            <a:ea typeface="한컴 윤고딕 250" pitchFamily="18" charset="-127"/>
          </a:endParaRPr>
        </a:p>
      </dgm:t>
    </dgm:pt>
    <dgm:pt modelId="{A96BCB39-B717-406D-B6A0-45E689426474}" type="parTrans" cxnId="{5E5EE965-2334-46D4-89AD-FCAD13DC5844}">
      <dgm:prSet/>
      <dgm:spPr/>
      <dgm:t>
        <a:bodyPr/>
        <a:lstStyle/>
        <a:p>
          <a:pPr latinLnBrk="1"/>
          <a:endParaRPr lang="ko-KR" altLang="en-US"/>
        </a:p>
      </dgm:t>
    </dgm:pt>
    <dgm:pt modelId="{6923834E-85FA-4EC6-8E75-A7D6C54FDDBC}" type="sibTrans" cxnId="{5E5EE965-2334-46D4-89AD-FCAD13DC5844}">
      <dgm:prSet/>
      <dgm:spPr/>
      <dgm:t>
        <a:bodyPr/>
        <a:lstStyle/>
        <a:p>
          <a:pPr latinLnBrk="1"/>
          <a:endParaRPr lang="ko-KR" altLang="en-US"/>
        </a:p>
      </dgm:t>
    </dgm:pt>
    <dgm:pt modelId="{C2D8713C-79A6-473B-ABB3-4D1357C324B4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한컴 윤고딕 250" pitchFamily="18" charset="-127"/>
              <a:ea typeface="한컴 윤고딕 250" pitchFamily="18" charset="-127"/>
            </a:rPr>
            <a:t>전산 승인     </a:t>
          </a:r>
          <a:r>
            <a:rPr lang="en-US" altLang="ko-KR" sz="2000" dirty="0" smtClean="0">
              <a:latin typeface="한컴 윤고딕 250" pitchFamily="18" charset="-127"/>
              <a:ea typeface="한컴 윤고딕 250" pitchFamily="18" charset="-127"/>
            </a:rPr>
            <a:t>(</a:t>
          </a:r>
          <a:r>
            <a:rPr lang="ko-KR" altLang="en-US" sz="2000" dirty="0" smtClean="0">
              <a:latin typeface="한컴 윤고딕 250" pitchFamily="18" charset="-127"/>
              <a:ea typeface="한컴 윤고딕 250" pitchFamily="18" charset="-127"/>
            </a:rPr>
            <a:t>학과장승인</a:t>
          </a:r>
          <a:r>
            <a:rPr lang="en-US" altLang="ko-KR" sz="2000" dirty="0" smtClean="0">
              <a:latin typeface="한컴 윤고딕 250" pitchFamily="18" charset="-127"/>
              <a:ea typeface="한컴 윤고딕 250" pitchFamily="18" charset="-127"/>
            </a:rPr>
            <a:t>)</a:t>
          </a:r>
          <a:endParaRPr lang="ko-KR" altLang="en-US" sz="2000" dirty="0">
            <a:latin typeface="한컴 윤고딕 250" pitchFamily="18" charset="-127"/>
            <a:ea typeface="한컴 윤고딕 250" pitchFamily="18" charset="-127"/>
          </a:endParaRPr>
        </a:p>
      </dgm:t>
    </dgm:pt>
    <dgm:pt modelId="{2E658DCB-B143-4F7B-8936-B3F947D3C898}" type="parTrans" cxnId="{CAE88E0F-906C-4172-8564-CCD6452430A9}">
      <dgm:prSet/>
      <dgm:spPr/>
      <dgm:t>
        <a:bodyPr/>
        <a:lstStyle/>
        <a:p>
          <a:pPr latinLnBrk="1"/>
          <a:endParaRPr lang="ko-KR" altLang="en-US"/>
        </a:p>
      </dgm:t>
    </dgm:pt>
    <dgm:pt modelId="{9CA7BB4E-528E-4C5B-BBBA-0157F0779CB3}" type="sibTrans" cxnId="{CAE88E0F-906C-4172-8564-CCD6452430A9}">
      <dgm:prSet/>
      <dgm:spPr/>
      <dgm:t>
        <a:bodyPr/>
        <a:lstStyle/>
        <a:p>
          <a:pPr latinLnBrk="1"/>
          <a:endParaRPr lang="ko-KR" altLang="en-US"/>
        </a:p>
      </dgm:t>
    </dgm:pt>
    <dgm:pt modelId="{CB73218B-7041-4185-8E52-E2AC359BD88B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한컴 윤고딕 250" pitchFamily="18" charset="-127"/>
              <a:ea typeface="한컴 윤고딕 250" pitchFamily="18" charset="-127"/>
            </a:rPr>
            <a:t>신청대학</a:t>
          </a:r>
          <a:endParaRPr lang="ko-KR" altLang="en-US" sz="2400" dirty="0">
            <a:latin typeface="한컴 윤고딕 250" pitchFamily="18" charset="-127"/>
            <a:ea typeface="한컴 윤고딕 250" pitchFamily="18" charset="-127"/>
          </a:endParaRPr>
        </a:p>
      </dgm:t>
    </dgm:pt>
    <dgm:pt modelId="{3159C58A-912D-4397-ADDB-9B94ED20084E}" type="parTrans" cxnId="{CD6E14A2-6C6A-444B-A1E5-AD905917E27A}">
      <dgm:prSet/>
      <dgm:spPr/>
      <dgm:t>
        <a:bodyPr/>
        <a:lstStyle/>
        <a:p>
          <a:pPr latinLnBrk="1"/>
          <a:endParaRPr lang="ko-KR" altLang="en-US"/>
        </a:p>
      </dgm:t>
    </dgm:pt>
    <dgm:pt modelId="{C380304E-B738-4B13-8E46-230D20D243AF}" type="sibTrans" cxnId="{CD6E14A2-6C6A-444B-A1E5-AD905917E27A}">
      <dgm:prSet/>
      <dgm:spPr/>
      <dgm:t>
        <a:bodyPr/>
        <a:lstStyle/>
        <a:p>
          <a:pPr latinLnBrk="1"/>
          <a:endParaRPr lang="ko-KR" altLang="en-US"/>
        </a:p>
      </dgm:t>
    </dgm:pt>
    <dgm:pt modelId="{23A3A7D1-11D8-4AE4-AF3E-1A074671D110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rPr>
            <a:t>선발결과 공문학사과로 제출</a:t>
          </a:r>
          <a:r>
            <a:rPr lang="en-US" altLang="ko-KR" sz="20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rPr>
            <a:t>.</a:t>
          </a:r>
          <a:endParaRPr lang="ko-KR" altLang="en-US" sz="2000" dirty="0">
            <a:solidFill>
              <a:srgbClr val="C00000"/>
            </a:solidFill>
            <a:latin typeface="한컴 윤고딕 250" pitchFamily="18" charset="-127"/>
            <a:ea typeface="한컴 윤고딕 250" pitchFamily="18" charset="-127"/>
          </a:endParaRPr>
        </a:p>
      </dgm:t>
    </dgm:pt>
    <dgm:pt modelId="{96F0C086-D848-4FB3-A4F6-5BF5E9A283A3}" type="sibTrans" cxnId="{86659E9F-0CE5-4845-A44A-6375FFFDE968}">
      <dgm:prSet/>
      <dgm:spPr/>
      <dgm:t>
        <a:bodyPr/>
        <a:lstStyle/>
        <a:p>
          <a:pPr latinLnBrk="1"/>
          <a:endParaRPr lang="ko-KR" altLang="en-US"/>
        </a:p>
      </dgm:t>
    </dgm:pt>
    <dgm:pt modelId="{5DBEDA8E-0306-41D5-A1C9-D7ADA5DF92B1}" type="parTrans" cxnId="{86659E9F-0CE5-4845-A44A-6375FFFDE968}">
      <dgm:prSet/>
      <dgm:spPr/>
      <dgm:t>
        <a:bodyPr/>
        <a:lstStyle/>
        <a:p>
          <a:pPr latinLnBrk="1"/>
          <a:endParaRPr lang="ko-KR" altLang="en-US"/>
        </a:p>
      </dgm:t>
    </dgm:pt>
    <dgm:pt modelId="{BBD2A25F-C761-4B56-923B-9784985E65DA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한컴 윤고딕 250" pitchFamily="18" charset="-127"/>
              <a:ea typeface="한컴 윤고딕 250" pitchFamily="18" charset="-127"/>
            </a:rPr>
            <a:t>전산 승인      </a:t>
          </a:r>
          <a:r>
            <a:rPr lang="en-US" altLang="ko-KR" sz="2000" dirty="0" smtClean="0">
              <a:latin typeface="한컴 윤고딕 250" pitchFamily="18" charset="-127"/>
              <a:ea typeface="한컴 윤고딕 250" pitchFamily="18" charset="-127"/>
            </a:rPr>
            <a:t>(</a:t>
          </a:r>
          <a:r>
            <a:rPr lang="ko-KR" altLang="en-US" sz="2000" dirty="0" smtClean="0">
              <a:latin typeface="한컴 윤고딕 250" pitchFamily="18" charset="-127"/>
              <a:ea typeface="한컴 윤고딕 250" pitchFamily="18" charset="-127"/>
            </a:rPr>
            <a:t>학장승인</a:t>
          </a:r>
          <a:r>
            <a:rPr lang="en-US" altLang="ko-KR" sz="2000" dirty="0" smtClean="0">
              <a:latin typeface="한컴 윤고딕 250" pitchFamily="18" charset="-127"/>
              <a:ea typeface="한컴 윤고딕 250" pitchFamily="18" charset="-127"/>
            </a:rPr>
            <a:t>)</a:t>
          </a:r>
          <a:endParaRPr lang="ko-KR" altLang="en-US" sz="1500" dirty="0">
            <a:latin typeface="한컴 윤고딕 250" pitchFamily="18" charset="-127"/>
            <a:ea typeface="한컴 윤고딕 250" pitchFamily="18" charset="-127"/>
          </a:endParaRPr>
        </a:p>
      </dgm:t>
    </dgm:pt>
    <dgm:pt modelId="{0AD4CB2E-8F88-4638-87BB-7B82DFAB676B}" type="sibTrans" cxnId="{F170C8DD-9904-4583-9F94-AC6E914F7C82}">
      <dgm:prSet/>
      <dgm:spPr/>
      <dgm:t>
        <a:bodyPr/>
        <a:lstStyle/>
        <a:p>
          <a:pPr latinLnBrk="1"/>
          <a:endParaRPr lang="ko-KR" altLang="en-US"/>
        </a:p>
      </dgm:t>
    </dgm:pt>
    <dgm:pt modelId="{D2DE1DDC-1B6A-4ED3-80D4-58759693ADE7}" type="parTrans" cxnId="{F170C8DD-9904-4583-9F94-AC6E914F7C82}">
      <dgm:prSet/>
      <dgm:spPr/>
      <dgm:t>
        <a:bodyPr/>
        <a:lstStyle/>
        <a:p>
          <a:pPr latinLnBrk="1"/>
          <a:endParaRPr lang="ko-KR" altLang="en-US"/>
        </a:p>
      </dgm:t>
    </dgm:pt>
    <dgm:pt modelId="{C2CC078C-EB23-4B6D-A492-BEE61D958543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한컴 윤고딕 250" pitchFamily="18" charset="-127"/>
              <a:ea typeface="한컴 윤고딕 250" pitchFamily="18" charset="-127"/>
            </a:rPr>
            <a:t>전산 승인</a:t>
          </a:r>
          <a:r>
            <a:rPr lang="en-US" altLang="ko-KR" sz="2000" dirty="0" smtClean="0">
              <a:latin typeface="한컴 윤고딕 250" pitchFamily="18" charset="-127"/>
              <a:ea typeface="한컴 윤고딕 250" pitchFamily="18" charset="-127"/>
            </a:rPr>
            <a:t>(</a:t>
          </a:r>
          <a:r>
            <a:rPr lang="ko-KR" altLang="en-US" sz="2000" dirty="0" smtClean="0">
              <a:latin typeface="한컴 윤고딕 250" pitchFamily="18" charset="-127"/>
              <a:ea typeface="한컴 윤고딕 250" pitchFamily="18" charset="-127"/>
            </a:rPr>
            <a:t>학과장승인</a:t>
          </a:r>
          <a:r>
            <a:rPr lang="en-US" altLang="ko-KR" sz="2000" dirty="0" smtClean="0">
              <a:latin typeface="한컴 윤고딕 250" pitchFamily="18" charset="-127"/>
              <a:ea typeface="한컴 윤고딕 250" pitchFamily="18" charset="-127"/>
            </a:rPr>
            <a:t>)</a:t>
          </a:r>
          <a:endParaRPr lang="ko-KR" altLang="en-US" sz="1600" dirty="0">
            <a:latin typeface="한컴 윤고딕 250" pitchFamily="18" charset="-127"/>
            <a:ea typeface="한컴 윤고딕 250" pitchFamily="18" charset="-127"/>
          </a:endParaRPr>
        </a:p>
      </dgm:t>
    </dgm:pt>
    <dgm:pt modelId="{41B1DA18-2F35-470C-A1C0-FD0544DB1FD3}" type="sibTrans" cxnId="{3A4F539E-6A3C-4A0D-BCDE-62DFB73B86C3}">
      <dgm:prSet/>
      <dgm:spPr/>
      <dgm:t>
        <a:bodyPr/>
        <a:lstStyle/>
        <a:p>
          <a:pPr latinLnBrk="1"/>
          <a:endParaRPr lang="ko-KR" altLang="en-US"/>
        </a:p>
      </dgm:t>
    </dgm:pt>
    <dgm:pt modelId="{024AE933-E6E4-45C5-8C37-B04F9CC952E9}" type="parTrans" cxnId="{3A4F539E-6A3C-4A0D-BCDE-62DFB73B86C3}">
      <dgm:prSet/>
      <dgm:spPr/>
      <dgm:t>
        <a:bodyPr/>
        <a:lstStyle/>
        <a:p>
          <a:pPr latinLnBrk="1"/>
          <a:endParaRPr lang="ko-KR" altLang="en-US"/>
        </a:p>
      </dgm:t>
    </dgm:pt>
    <dgm:pt modelId="{C839E26C-3CD9-4977-907D-6E3A4F77A871}" type="pres">
      <dgm:prSet presAssocID="{8D2177A0-69B7-4B73-B534-A5CE6992CA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A9DAA4-5A0F-4FD9-AAB4-362111B33089}" type="pres">
      <dgm:prSet presAssocID="{C51C2D8B-0D25-4340-A159-184A9580D06E}" presName="composite" presStyleCnt="0"/>
      <dgm:spPr/>
    </dgm:pt>
    <dgm:pt modelId="{3616DBEC-EC9D-4435-BE47-23FF40516C8A}" type="pres">
      <dgm:prSet presAssocID="{C51C2D8B-0D25-4340-A159-184A9580D06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2F2602-C832-4327-A586-108A3A3ADE95}" type="pres">
      <dgm:prSet presAssocID="{C51C2D8B-0D25-4340-A159-184A9580D06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AA157C-FC7C-4F01-BCF9-2433839967FB}" type="pres">
      <dgm:prSet presAssocID="{00653B80-DD8C-4BEE-97E5-C4F1B3F3357D}" presName="space" presStyleCnt="0"/>
      <dgm:spPr/>
    </dgm:pt>
    <dgm:pt modelId="{1D3E133A-0271-49DC-BDE1-AC3A0AE659F3}" type="pres">
      <dgm:prSet presAssocID="{03171670-3866-4540-B249-17E251BEC4EE}" presName="composite" presStyleCnt="0"/>
      <dgm:spPr/>
    </dgm:pt>
    <dgm:pt modelId="{FA0CF367-00B9-4CB1-A7AC-C97088025A68}" type="pres">
      <dgm:prSet presAssocID="{03171670-3866-4540-B249-17E251BEC4E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DEDA77-21EB-4610-9B41-3C44DF10ED5A}" type="pres">
      <dgm:prSet presAssocID="{03171670-3866-4540-B249-17E251BEC4E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70699D-AA04-4B16-AA38-8565393EC2A8}" type="pres">
      <dgm:prSet presAssocID="{C6493741-67C9-4160-9C64-6E314ACFBBA4}" presName="space" presStyleCnt="0"/>
      <dgm:spPr/>
    </dgm:pt>
    <dgm:pt modelId="{6190C683-3AE4-4C7D-8E87-12B73F93106D}" type="pres">
      <dgm:prSet presAssocID="{1F911BA6-39BC-48ED-B125-DB3FFEB49C4E}" presName="composite" presStyleCnt="0"/>
      <dgm:spPr/>
    </dgm:pt>
    <dgm:pt modelId="{0320C10A-B9DB-4603-853C-BEF02B2B09BC}" type="pres">
      <dgm:prSet presAssocID="{1F911BA6-39BC-48ED-B125-DB3FFEB49C4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2B5F9C-018A-463A-B631-2524DFBBF6FE}" type="pres">
      <dgm:prSet presAssocID="{1F911BA6-39BC-48ED-B125-DB3FFEB49C4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FAE205-974E-4B41-9D99-AFE94BE0EA74}" type="pres">
      <dgm:prSet presAssocID="{4283FC49-7C56-4380-BF5A-76A0AE17A58F}" presName="space" presStyleCnt="0"/>
      <dgm:spPr/>
    </dgm:pt>
    <dgm:pt modelId="{31086EBD-19B5-445D-810A-12BED014E44B}" type="pres">
      <dgm:prSet presAssocID="{CB73218B-7041-4185-8E52-E2AC359BD88B}" presName="composite" presStyleCnt="0"/>
      <dgm:spPr/>
    </dgm:pt>
    <dgm:pt modelId="{9AAEEB9E-DABA-49E5-9C87-2413C5C79106}" type="pres">
      <dgm:prSet presAssocID="{CB73218B-7041-4185-8E52-E2AC359BD88B}" presName="parTx" presStyleLbl="alignNode1" presStyleIdx="3" presStyleCnt="4" custScaleX="112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13D736-E3C2-4AE7-A905-F94D1412432E}" type="pres">
      <dgm:prSet presAssocID="{CB73218B-7041-4185-8E52-E2AC359BD88B}" presName="desTx" presStyleLbl="alignAccFollowNode1" presStyleIdx="3" presStyleCnt="4" custScaleX="1109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3195F1C-C914-42C1-898F-3E399DA04F3C}" srcId="{03171670-3866-4540-B249-17E251BEC4EE}" destId="{5D600AF9-3571-4276-81F1-CC6E9D2DC806}" srcOrd="0" destOrd="0" parTransId="{46A51C9A-B2DD-459F-8CA7-E5C70F437652}" sibTransId="{32475FED-7309-446A-8E4F-E97C62876734}"/>
    <dgm:cxn modelId="{EB913FE3-30D5-4979-AEF2-EA1899655131}" type="presOf" srcId="{C51C2D8B-0D25-4340-A159-184A9580D06E}" destId="{3616DBEC-EC9D-4435-BE47-23FF40516C8A}" srcOrd="0" destOrd="0" presId="urn:microsoft.com/office/officeart/2005/8/layout/hList1"/>
    <dgm:cxn modelId="{D8413371-65BD-4BFD-BE1F-2168C078784A}" type="presOf" srcId="{CB73218B-7041-4185-8E52-E2AC359BD88B}" destId="{9AAEEB9E-DABA-49E5-9C87-2413C5C79106}" srcOrd="0" destOrd="0" presId="urn:microsoft.com/office/officeart/2005/8/layout/hList1"/>
    <dgm:cxn modelId="{E90E8BC8-FF2F-4BBE-9CD0-85E38E131AFD}" type="presOf" srcId="{C2D8713C-79A6-473B-ABB3-4D1357C324B4}" destId="{F52B5F9C-018A-463A-B631-2524DFBBF6FE}" srcOrd="0" destOrd="1" presId="urn:microsoft.com/office/officeart/2005/8/layout/hList1"/>
    <dgm:cxn modelId="{A0D24113-A23B-4618-9CB6-FFB5A83D6667}" type="presOf" srcId="{C2CC078C-EB23-4B6D-A492-BEE61D958543}" destId="{CA2F2602-C832-4327-A586-108A3A3ADE95}" srcOrd="0" destOrd="0" presId="urn:microsoft.com/office/officeart/2005/8/layout/hList1"/>
    <dgm:cxn modelId="{0A697B84-6D58-4C54-85EB-2B227E6E9B82}" type="presOf" srcId="{8D2177A0-69B7-4B73-B534-A5CE6992CA42}" destId="{C839E26C-3CD9-4977-907D-6E3A4F77A871}" srcOrd="0" destOrd="0" presId="urn:microsoft.com/office/officeart/2005/8/layout/hList1"/>
    <dgm:cxn modelId="{3A4F539E-6A3C-4A0D-BCDE-62DFB73B86C3}" srcId="{C51C2D8B-0D25-4340-A159-184A9580D06E}" destId="{C2CC078C-EB23-4B6D-A492-BEE61D958543}" srcOrd="0" destOrd="0" parTransId="{024AE933-E6E4-45C5-8C37-B04F9CC952E9}" sibTransId="{41B1DA18-2F35-470C-A1C0-FD0544DB1FD3}"/>
    <dgm:cxn modelId="{48096012-63E3-4D48-BDAC-E8185A27E9C7}" type="presOf" srcId="{23A3A7D1-11D8-4AE4-AF3E-1A074671D110}" destId="{D913D736-E3C2-4AE7-A905-F94D1412432E}" srcOrd="0" destOrd="1" presId="urn:microsoft.com/office/officeart/2005/8/layout/hList1"/>
    <dgm:cxn modelId="{F170C8DD-9904-4583-9F94-AC6E914F7C82}" srcId="{CB73218B-7041-4185-8E52-E2AC359BD88B}" destId="{BBD2A25F-C761-4B56-923B-9784985E65DA}" srcOrd="0" destOrd="0" parTransId="{D2DE1DDC-1B6A-4ED3-80D4-58759693ADE7}" sibTransId="{0AD4CB2E-8F88-4638-87BB-7B82DFAB676B}"/>
    <dgm:cxn modelId="{04C4F9C9-5F92-403E-9687-DBD68F435D85}" srcId="{8D2177A0-69B7-4B73-B534-A5CE6992CA42}" destId="{03171670-3866-4540-B249-17E251BEC4EE}" srcOrd="1" destOrd="0" parTransId="{622CFDB0-34E6-4A37-9A32-63B60E518AF2}" sibTransId="{C6493741-67C9-4160-9C64-6E314ACFBBA4}"/>
    <dgm:cxn modelId="{D03680B6-F91C-4B23-9D9C-E859BCD2577C}" type="presOf" srcId="{E0DC930D-3BA3-434A-B14C-BD722739F947}" destId="{F52B5F9C-018A-463A-B631-2524DFBBF6FE}" srcOrd="0" destOrd="0" presId="urn:microsoft.com/office/officeart/2005/8/layout/hList1"/>
    <dgm:cxn modelId="{5B825A46-E645-44C3-92A3-FCA1983ADB6B}" type="presOf" srcId="{BBD2A25F-C761-4B56-923B-9784985E65DA}" destId="{D913D736-E3C2-4AE7-A905-F94D1412432E}" srcOrd="0" destOrd="0" presId="urn:microsoft.com/office/officeart/2005/8/layout/hList1"/>
    <dgm:cxn modelId="{17D480DE-5846-4FDC-9899-6712CCDD2A3C}" srcId="{8D2177A0-69B7-4B73-B534-A5CE6992CA42}" destId="{1F911BA6-39BC-48ED-B125-DB3FFEB49C4E}" srcOrd="2" destOrd="0" parTransId="{80FCB677-E6FC-4C60-BB7C-AC501CD96D84}" sibTransId="{4283FC49-7C56-4380-BF5A-76A0AE17A58F}"/>
    <dgm:cxn modelId="{82B24A1F-10EF-42AB-B317-9F33156142AC}" srcId="{8D2177A0-69B7-4B73-B534-A5CE6992CA42}" destId="{C51C2D8B-0D25-4340-A159-184A9580D06E}" srcOrd="0" destOrd="0" parTransId="{10EE1F99-C859-495B-A27B-339FF2829900}" sibTransId="{00653B80-DD8C-4BEE-97E5-C4F1B3F3357D}"/>
    <dgm:cxn modelId="{6651A422-D62B-42D0-8175-55D138D38694}" type="presOf" srcId="{1F911BA6-39BC-48ED-B125-DB3FFEB49C4E}" destId="{0320C10A-B9DB-4603-853C-BEF02B2B09BC}" srcOrd="0" destOrd="0" presId="urn:microsoft.com/office/officeart/2005/8/layout/hList1"/>
    <dgm:cxn modelId="{CAE88E0F-906C-4172-8564-CCD6452430A9}" srcId="{1F911BA6-39BC-48ED-B125-DB3FFEB49C4E}" destId="{C2D8713C-79A6-473B-ABB3-4D1357C324B4}" srcOrd="1" destOrd="0" parTransId="{2E658DCB-B143-4F7B-8936-B3F947D3C898}" sibTransId="{9CA7BB4E-528E-4C5B-BBBA-0157F0779CB3}"/>
    <dgm:cxn modelId="{5E5EE965-2334-46D4-89AD-FCAD13DC5844}" srcId="{1F911BA6-39BC-48ED-B125-DB3FFEB49C4E}" destId="{E0DC930D-3BA3-434A-B14C-BD722739F947}" srcOrd="0" destOrd="0" parTransId="{A96BCB39-B717-406D-B6A0-45E689426474}" sibTransId="{6923834E-85FA-4EC6-8E75-A7D6C54FDDBC}"/>
    <dgm:cxn modelId="{1F93ECFD-29C0-4393-910E-56A2077B622B}" type="presOf" srcId="{03171670-3866-4540-B249-17E251BEC4EE}" destId="{FA0CF367-00B9-4CB1-A7AC-C97088025A68}" srcOrd="0" destOrd="0" presId="urn:microsoft.com/office/officeart/2005/8/layout/hList1"/>
    <dgm:cxn modelId="{9A2FCD46-E808-45C8-BF14-99AE8566727E}" type="presOf" srcId="{5D600AF9-3571-4276-81F1-CC6E9D2DC806}" destId="{9ADEDA77-21EB-4610-9B41-3C44DF10ED5A}" srcOrd="0" destOrd="0" presId="urn:microsoft.com/office/officeart/2005/8/layout/hList1"/>
    <dgm:cxn modelId="{86659E9F-0CE5-4845-A44A-6375FFFDE968}" srcId="{CB73218B-7041-4185-8E52-E2AC359BD88B}" destId="{23A3A7D1-11D8-4AE4-AF3E-1A074671D110}" srcOrd="1" destOrd="0" parTransId="{5DBEDA8E-0306-41D5-A1C9-D7ADA5DF92B1}" sibTransId="{96F0C086-D848-4FB3-A4F6-5BF5E9A283A3}"/>
    <dgm:cxn modelId="{CD6E14A2-6C6A-444B-A1E5-AD905917E27A}" srcId="{8D2177A0-69B7-4B73-B534-A5CE6992CA42}" destId="{CB73218B-7041-4185-8E52-E2AC359BD88B}" srcOrd="3" destOrd="0" parTransId="{3159C58A-912D-4397-ADDB-9B94ED20084E}" sibTransId="{C380304E-B738-4B13-8E46-230D20D243AF}"/>
    <dgm:cxn modelId="{F5485D61-389F-4545-942A-1C93D5189416}" type="presParOf" srcId="{C839E26C-3CD9-4977-907D-6E3A4F77A871}" destId="{15A9DAA4-5A0F-4FD9-AAB4-362111B33089}" srcOrd="0" destOrd="0" presId="urn:microsoft.com/office/officeart/2005/8/layout/hList1"/>
    <dgm:cxn modelId="{6FD7544D-40A4-48E7-9947-D038D38560FF}" type="presParOf" srcId="{15A9DAA4-5A0F-4FD9-AAB4-362111B33089}" destId="{3616DBEC-EC9D-4435-BE47-23FF40516C8A}" srcOrd="0" destOrd="0" presId="urn:microsoft.com/office/officeart/2005/8/layout/hList1"/>
    <dgm:cxn modelId="{9B5842A4-DFA9-457E-872C-DD77EDB38CC6}" type="presParOf" srcId="{15A9DAA4-5A0F-4FD9-AAB4-362111B33089}" destId="{CA2F2602-C832-4327-A586-108A3A3ADE95}" srcOrd="1" destOrd="0" presId="urn:microsoft.com/office/officeart/2005/8/layout/hList1"/>
    <dgm:cxn modelId="{C7C0E61E-C88E-4FF0-9D0B-C8EEDC272ADB}" type="presParOf" srcId="{C839E26C-3CD9-4977-907D-6E3A4F77A871}" destId="{F1AA157C-FC7C-4F01-BCF9-2433839967FB}" srcOrd="1" destOrd="0" presId="urn:microsoft.com/office/officeart/2005/8/layout/hList1"/>
    <dgm:cxn modelId="{B4ED5B2F-F75B-43BD-AB84-454FC5EBCBA4}" type="presParOf" srcId="{C839E26C-3CD9-4977-907D-6E3A4F77A871}" destId="{1D3E133A-0271-49DC-BDE1-AC3A0AE659F3}" srcOrd="2" destOrd="0" presId="urn:microsoft.com/office/officeart/2005/8/layout/hList1"/>
    <dgm:cxn modelId="{ADECDAB1-25F8-4E15-9B6B-20985990EB77}" type="presParOf" srcId="{1D3E133A-0271-49DC-BDE1-AC3A0AE659F3}" destId="{FA0CF367-00B9-4CB1-A7AC-C97088025A68}" srcOrd="0" destOrd="0" presId="urn:microsoft.com/office/officeart/2005/8/layout/hList1"/>
    <dgm:cxn modelId="{8E8AAD3C-10EF-45BF-BBBE-7949DC466F31}" type="presParOf" srcId="{1D3E133A-0271-49DC-BDE1-AC3A0AE659F3}" destId="{9ADEDA77-21EB-4610-9B41-3C44DF10ED5A}" srcOrd="1" destOrd="0" presId="urn:microsoft.com/office/officeart/2005/8/layout/hList1"/>
    <dgm:cxn modelId="{EFB1095F-2313-4191-A9E7-E5B83DC2FFA6}" type="presParOf" srcId="{C839E26C-3CD9-4977-907D-6E3A4F77A871}" destId="{6070699D-AA04-4B16-AA38-8565393EC2A8}" srcOrd="3" destOrd="0" presId="urn:microsoft.com/office/officeart/2005/8/layout/hList1"/>
    <dgm:cxn modelId="{3CC003C4-1953-44B7-968A-A9D8C88C4CCD}" type="presParOf" srcId="{C839E26C-3CD9-4977-907D-6E3A4F77A871}" destId="{6190C683-3AE4-4C7D-8E87-12B73F93106D}" srcOrd="4" destOrd="0" presId="urn:microsoft.com/office/officeart/2005/8/layout/hList1"/>
    <dgm:cxn modelId="{3DAFE7C0-0F57-40AB-B8CA-D8CEE165DC0F}" type="presParOf" srcId="{6190C683-3AE4-4C7D-8E87-12B73F93106D}" destId="{0320C10A-B9DB-4603-853C-BEF02B2B09BC}" srcOrd="0" destOrd="0" presId="urn:microsoft.com/office/officeart/2005/8/layout/hList1"/>
    <dgm:cxn modelId="{978E6598-9277-4083-BF3F-EB107F5068BF}" type="presParOf" srcId="{6190C683-3AE4-4C7D-8E87-12B73F93106D}" destId="{F52B5F9C-018A-463A-B631-2524DFBBF6FE}" srcOrd="1" destOrd="0" presId="urn:microsoft.com/office/officeart/2005/8/layout/hList1"/>
    <dgm:cxn modelId="{9A76E1C9-432D-4AA1-B1AB-BD58E44D2477}" type="presParOf" srcId="{C839E26C-3CD9-4977-907D-6E3A4F77A871}" destId="{A8FAE205-974E-4B41-9D99-AFE94BE0EA74}" srcOrd="5" destOrd="0" presId="urn:microsoft.com/office/officeart/2005/8/layout/hList1"/>
    <dgm:cxn modelId="{FFE34796-6293-42B4-9DFF-AE6DC11095B9}" type="presParOf" srcId="{C839E26C-3CD9-4977-907D-6E3A4F77A871}" destId="{31086EBD-19B5-445D-810A-12BED014E44B}" srcOrd="6" destOrd="0" presId="urn:microsoft.com/office/officeart/2005/8/layout/hList1"/>
    <dgm:cxn modelId="{60E48D37-7BAB-4294-9D40-B17C5BF5E3D5}" type="presParOf" srcId="{31086EBD-19B5-445D-810A-12BED014E44B}" destId="{9AAEEB9E-DABA-49E5-9C87-2413C5C79106}" srcOrd="0" destOrd="0" presId="urn:microsoft.com/office/officeart/2005/8/layout/hList1"/>
    <dgm:cxn modelId="{662777BD-7522-4C2D-AFE0-BC46598A550E}" type="presParOf" srcId="{31086EBD-19B5-445D-810A-12BED014E44B}" destId="{D913D736-E3C2-4AE7-A905-F94D141243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6DBEC-EC9D-4435-BE47-23FF40516C8A}">
      <dsp:nvSpPr>
        <dsp:cNvPr id="0" name=""/>
        <dsp:cNvSpPr/>
      </dsp:nvSpPr>
      <dsp:spPr>
        <a:xfrm>
          <a:off x="2434" y="473527"/>
          <a:ext cx="1810270" cy="7241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한컴 윤고딕 250" pitchFamily="18" charset="-127"/>
              <a:ea typeface="한컴 윤고딕 250" pitchFamily="18" charset="-127"/>
            </a:rPr>
            <a:t>소속학과</a:t>
          </a:r>
          <a:endParaRPr lang="ko-KR" altLang="en-US" sz="2400" kern="1200" dirty="0">
            <a:latin typeface="한컴 윤고딕 250" pitchFamily="18" charset="-127"/>
            <a:ea typeface="한컴 윤고딕 250" pitchFamily="18" charset="-127"/>
          </a:endParaRPr>
        </a:p>
      </dsp:txBody>
      <dsp:txXfrm>
        <a:off x="2434" y="473527"/>
        <a:ext cx="1810270" cy="724108"/>
      </dsp:txXfrm>
    </dsp:sp>
    <dsp:sp modelId="{CA2F2602-C832-4327-A586-108A3A3ADE95}">
      <dsp:nvSpPr>
        <dsp:cNvPr id="0" name=""/>
        <dsp:cNvSpPr/>
      </dsp:nvSpPr>
      <dsp:spPr>
        <a:xfrm>
          <a:off x="2434" y="1197635"/>
          <a:ext cx="1810270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latin typeface="한컴 윤고딕 250" pitchFamily="18" charset="-127"/>
              <a:ea typeface="한컴 윤고딕 250" pitchFamily="18" charset="-127"/>
            </a:rPr>
            <a:t>전산 승인</a:t>
          </a:r>
          <a:r>
            <a:rPr lang="en-US" altLang="ko-KR" sz="2000" kern="1200" dirty="0" smtClean="0">
              <a:latin typeface="한컴 윤고딕 250" pitchFamily="18" charset="-127"/>
              <a:ea typeface="한컴 윤고딕 250" pitchFamily="18" charset="-127"/>
            </a:rPr>
            <a:t>(</a:t>
          </a:r>
          <a:r>
            <a:rPr lang="ko-KR" altLang="en-US" sz="2000" kern="1200" dirty="0" smtClean="0">
              <a:latin typeface="한컴 윤고딕 250" pitchFamily="18" charset="-127"/>
              <a:ea typeface="한컴 윤고딕 250" pitchFamily="18" charset="-127"/>
            </a:rPr>
            <a:t>학과장승인</a:t>
          </a:r>
          <a:r>
            <a:rPr lang="en-US" altLang="ko-KR" sz="2000" kern="1200" dirty="0" smtClean="0">
              <a:latin typeface="한컴 윤고딕 250" pitchFamily="18" charset="-127"/>
              <a:ea typeface="한컴 윤고딕 250" pitchFamily="18" charset="-127"/>
            </a:rPr>
            <a:t>)</a:t>
          </a:r>
          <a:endParaRPr lang="ko-KR" altLang="en-US" sz="1600" kern="1200" dirty="0">
            <a:latin typeface="한컴 윤고딕 250" pitchFamily="18" charset="-127"/>
            <a:ea typeface="한컴 윤고딕 250" pitchFamily="18" charset="-127"/>
          </a:endParaRPr>
        </a:p>
      </dsp:txBody>
      <dsp:txXfrm>
        <a:off x="2434" y="1197635"/>
        <a:ext cx="1810270" cy="2854800"/>
      </dsp:txXfrm>
    </dsp:sp>
    <dsp:sp modelId="{FA0CF367-00B9-4CB1-A7AC-C97088025A68}">
      <dsp:nvSpPr>
        <dsp:cNvPr id="0" name=""/>
        <dsp:cNvSpPr/>
      </dsp:nvSpPr>
      <dsp:spPr>
        <a:xfrm>
          <a:off x="2066143" y="473527"/>
          <a:ext cx="1810270" cy="724108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한컴 윤고딕 250" pitchFamily="18" charset="-127"/>
              <a:ea typeface="한컴 윤고딕 250" pitchFamily="18" charset="-127"/>
            </a:rPr>
            <a:t>소속대학</a:t>
          </a:r>
          <a:endParaRPr lang="ko-KR" altLang="en-US" sz="2400" kern="1200" dirty="0">
            <a:latin typeface="한컴 윤고딕 250" pitchFamily="18" charset="-127"/>
            <a:ea typeface="한컴 윤고딕 250" pitchFamily="18" charset="-127"/>
          </a:endParaRPr>
        </a:p>
      </dsp:txBody>
      <dsp:txXfrm>
        <a:off x="2066143" y="473527"/>
        <a:ext cx="1810270" cy="724108"/>
      </dsp:txXfrm>
    </dsp:sp>
    <dsp:sp modelId="{9ADEDA77-21EB-4610-9B41-3C44DF10ED5A}">
      <dsp:nvSpPr>
        <dsp:cNvPr id="0" name=""/>
        <dsp:cNvSpPr/>
      </dsp:nvSpPr>
      <dsp:spPr>
        <a:xfrm>
          <a:off x="2066143" y="1197635"/>
          <a:ext cx="1810270" cy="2854800"/>
        </a:xfrm>
        <a:prstGeom prst="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latin typeface="한컴 윤고딕 250" pitchFamily="18" charset="-127"/>
              <a:ea typeface="한컴 윤고딕 250" pitchFamily="18" charset="-127"/>
            </a:rPr>
            <a:t>전산 승인</a:t>
          </a:r>
          <a:r>
            <a:rPr lang="en-US" altLang="ko-KR" sz="2000" kern="1200" dirty="0" smtClean="0">
              <a:latin typeface="한컴 윤고딕 250" pitchFamily="18" charset="-127"/>
              <a:ea typeface="한컴 윤고딕 250" pitchFamily="18" charset="-127"/>
            </a:rPr>
            <a:t>(</a:t>
          </a:r>
          <a:r>
            <a:rPr lang="ko-KR" altLang="en-US" sz="2000" kern="1200" dirty="0" smtClean="0">
              <a:latin typeface="한컴 윤고딕 250" pitchFamily="18" charset="-127"/>
              <a:ea typeface="한컴 윤고딕 250" pitchFamily="18" charset="-127"/>
            </a:rPr>
            <a:t>학장승인</a:t>
          </a:r>
          <a:r>
            <a:rPr lang="en-US" altLang="ko-KR" sz="2000" kern="1200" dirty="0" smtClean="0">
              <a:latin typeface="한컴 윤고딕 250" pitchFamily="18" charset="-127"/>
              <a:ea typeface="한컴 윤고딕 250" pitchFamily="18" charset="-127"/>
            </a:rPr>
            <a:t>)</a:t>
          </a:r>
          <a:endParaRPr lang="ko-KR" altLang="en-US" sz="2000" kern="1200" dirty="0">
            <a:latin typeface="한컴 윤고딕 250" pitchFamily="18" charset="-127"/>
            <a:ea typeface="한컴 윤고딕 250" pitchFamily="18" charset="-127"/>
          </a:endParaRPr>
        </a:p>
      </dsp:txBody>
      <dsp:txXfrm>
        <a:off x="2066143" y="1197635"/>
        <a:ext cx="1810270" cy="2854800"/>
      </dsp:txXfrm>
    </dsp:sp>
    <dsp:sp modelId="{0320C10A-B9DB-4603-853C-BEF02B2B09BC}">
      <dsp:nvSpPr>
        <dsp:cNvPr id="0" name=""/>
        <dsp:cNvSpPr/>
      </dsp:nvSpPr>
      <dsp:spPr>
        <a:xfrm>
          <a:off x="4129852" y="473527"/>
          <a:ext cx="1810270" cy="724108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한컴 윤고딕 250" pitchFamily="18" charset="-127"/>
              <a:ea typeface="한컴 윤고딕 250" pitchFamily="18" charset="-127"/>
            </a:rPr>
            <a:t>신청학과</a:t>
          </a:r>
          <a:endParaRPr lang="ko-KR" altLang="en-US" sz="2400" kern="1200" dirty="0">
            <a:latin typeface="한컴 윤고딕 250" pitchFamily="18" charset="-127"/>
            <a:ea typeface="한컴 윤고딕 250" pitchFamily="18" charset="-127"/>
          </a:endParaRPr>
        </a:p>
      </dsp:txBody>
      <dsp:txXfrm>
        <a:off x="4129852" y="473527"/>
        <a:ext cx="1810270" cy="724108"/>
      </dsp:txXfrm>
    </dsp:sp>
    <dsp:sp modelId="{F52B5F9C-018A-463A-B631-2524DFBBF6FE}">
      <dsp:nvSpPr>
        <dsp:cNvPr id="0" name=""/>
        <dsp:cNvSpPr/>
      </dsp:nvSpPr>
      <dsp:spPr>
        <a:xfrm>
          <a:off x="4129852" y="1197635"/>
          <a:ext cx="1810270" cy="2854800"/>
        </a:xfrm>
        <a:prstGeom prst="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rPr>
            <a:t>선발</a:t>
          </a:r>
          <a:endParaRPr lang="ko-KR" altLang="en-US" sz="2000" kern="1200" dirty="0">
            <a:solidFill>
              <a:srgbClr val="C00000"/>
            </a:solidFill>
            <a:latin typeface="한컴 윤고딕 250" pitchFamily="18" charset="-127"/>
            <a:ea typeface="한컴 윤고딕 250" pitchFamily="18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latin typeface="한컴 윤고딕 250" pitchFamily="18" charset="-127"/>
              <a:ea typeface="한컴 윤고딕 250" pitchFamily="18" charset="-127"/>
            </a:rPr>
            <a:t>전산 승인     </a:t>
          </a:r>
          <a:r>
            <a:rPr lang="en-US" altLang="ko-KR" sz="2000" kern="1200" dirty="0" smtClean="0">
              <a:latin typeface="한컴 윤고딕 250" pitchFamily="18" charset="-127"/>
              <a:ea typeface="한컴 윤고딕 250" pitchFamily="18" charset="-127"/>
            </a:rPr>
            <a:t>(</a:t>
          </a:r>
          <a:r>
            <a:rPr lang="ko-KR" altLang="en-US" sz="2000" kern="1200" dirty="0" smtClean="0">
              <a:latin typeface="한컴 윤고딕 250" pitchFamily="18" charset="-127"/>
              <a:ea typeface="한컴 윤고딕 250" pitchFamily="18" charset="-127"/>
            </a:rPr>
            <a:t>학과장승인</a:t>
          </a:r>
          <a:r>
            <a:rPr lang="en-US" altLang="ko-KR" sz="2000" kern="1200" dirty="0" smtClean="0">
              <a:latin typeface="한컴 윤고딕 250" pitchFamily="18" charset="-127"/>
              <a:ea typeface="한컴 윤고딕 250" pitchFamily="18" charset="-127"/>
            </a:rPr>
            <a:t>)</a:t>
          </a:r>
          <a:endParaRPr lang="ko-KR" altLang="en-US" sz="2000" kern="1200" dirty="0">
            <a:latin typeface="한컴 윤고딕 250" pitchFamily="18" charset="-127"/>
            <a:ea typeface="한컴 윤고딕 250" pitchFamily="18" charset="-127"/>
          </a:endParaRPr>
        </a:p>
      </dsp:txBody>
      <dsp:txXfrm>
        <a:off x="4129852" y="1197635"/>
        <a:ext cx="1810270" cy="2854800"/>
      </dsp:txXfrm>
    </dsp:sp>
    <dsp:sp modelId="{9AAEEB9E-DABA-49E5-9C87-2413C5C79106}">
      <dsp:nvSpPr>
        <dsp:cNvPr id="0" name=""/>
        <dsp:cNvSpPr/>
      </dsp:nvSpPr>
      <dsp:spPr>
        <a:xfrm>
          <a:off x="6193561" y="473527"/>
          <a:ext cx="2033604" cy="72410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한컴 윤고딕 250" pitchFamily="18" charset="-127"/>
              <a:ea typeface="한컴 윤고딕 250" pitchFamily="18" charset="-127"/>
            </a:rPr>
            <a:t>신청대학</a:t>
          </a:r>
          <a:endParaRPr lang="ko-KR" altLang="en-US" sz="2400" kern="1200" dirty="0">
            <a:latin typeface="한컴 윤고딕 250" pitchFamily="18" charset="-127"/>
            <a:ea typeface="한컴 윤고딕 250" pitchFamily="18" charset="-127"/>
          </a:endParaRPr>
        </a:p>
      </dsp:txBody>
      <dsp:txXfrm>
        <a:off x="6193561" y="473527"/>
        <a:ext cx="2033604" cy="724108"/>
      </dsp:txXfrm>
    </dsp:sp>
    <dsp:sp modelId="{D913D736-E3C2-4AE7-A905-F94D1412432E}">
      <dsp:nvSpPr>
        <dsp:cNvPr id="0" name=""/>
        <dsp:cNvSpPr/>
      </dsp:nvSpPr>
      <dsp:spPr>
        <a:xfrm>
          <a:off x="6206432" y="1197635"/>
          <a:ext cx="2007861" cy="2854800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latin typeface="한컴 윤고딕 250" pitchFamily="18" charset="-127"/>
              <a:ea typeface="한컴 윤고딕 250" pitchFamily="18" charset="-127"/>
            </a:rPr>
            <a:t>전산 승인      </a:t>
          </a:r>
          <a:r>
            <a:rPr lang="en-US" altLang="ko-KR" sz="2000" kern="1200" dirty="0" smtClean="0">
              <a:latin typeface="한컴 윤고딕 250" pitchFamily="18" charset="-127"/>
              <a:ea typeface="한컴 윤고딕 250" pitchFamily="18" charset="-127"/>
            </a:rPr>
            <a:t>(</a:t>
          </a:r>
          <a:r>
            <a:rPr lang="ko-KR" altLang="en-US" sz="2000" kern="1200" dirty="0" smtClean="0">
              <a:latin typeface="한컴 윤고딕 250" pitchFamily="18" charset="-127"/>
              <a:ea typeface="한컴 윤고딕 250" pitchFamily="18" charset="-127"/>
            </a:rPr>
            <a:t>학장승인</a:t>
          </a:r>
          <a:r>
            <a:rPr lang="en-US" altLang="ko-KR" sz="2000" kern="1200" dirty="0" smtClean="0">
              <a:latin typeface="한컴 윤고딕 250" pitchFamily="18" charset="-127"/>
              <a:ea typeface="한컴 윤고딕 250" pitchFamily="18" charset="-127"/>
            </a:rPr>
            <a:t>)</a:t>
          </a:r>
          <a:endParaRPr lang="ko-KR" altLang="en-US" sz="1500" kern="1200" dirty="0">
            <a:latin typeface="한컴 윤고딕 250" pitchFamily="18" charset="-127"/>
            <a:ea typeface="한컴 윤고딕 250" pitchFamily="18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rPr>
            <a:t>선발결과 공문학사과로 제출</a:t>
          </a:r>
          <a:r>
            <a:rPr lang="en-US" altLang="ko-KR" sz="2000" kern="12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rPr>
            <a:t>.</a:t>
          </a:r>
          <a:endParaRPr lang="ko-KR" altLang="en-US" sz="2000" kern="1200" dirty="0">
            <a:solidFill>
              <a:srgbClr val="C00000"/>
            </a:solidFill>
            <a:latin typeface="한컴 윤고딕 250" pitchFamily="18" charset="-127"/>
            <a:ea typeface="한컴 윤고딕 250" pitchFamily="18" charset="-127"/>
          </a:endParaRPr>
        </a:p>
      </dsp:txBody>
      <dsp:txXfrm>
        <a:off x="6206432" y="1197635"/>
        <a:ext cx="2007861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448ED-FE11-4EF7-8A75-49383DC2D452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0C3E5-54CF-48D0-84A0-2BB9EDC3C1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99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B636-3133-46BC-9B6D-B66AE56A8AD1}" type="datetimeFigureOut">
              <a:rPr lang="ko-KR" altLang="en-US" smtClean="0"/>
              <a:pPr/>
              <a:t>2014-06-10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37518-60B4-447F-8B16-6D993121D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차세대통합행정정보시스템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매뉴얼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4" name="부제목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12768" cy="1752600"/>
          </a:xfrm>
        </p:spPr>
        <p:txBody>
          <a:bodyPr/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복수전공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부전공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연합전공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연계전공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다전공신청자관리_신청_학과장승인대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29600" cy="5112567"/>
          </a:xfrm>
          <a:ln w="50800">
            <a:solidFill>
              <a:schemeClr val="accent5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1475656" y="1700808"/>
            <a:ext cx="7200800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100392" y="2564904"/>
            <a:ext cx="648072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267744" y="3284984"/>
            <a:ext cx="360040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364088" y="2852936"/>
            <a:ext cx="36004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380312" y="3068960"/>
            <a:ext cx="1296144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47664" y="4077072"/>
            <a:ext cx="475252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선발자의 경우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  승인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신청진행상태가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학과장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승인대기→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학장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승인대기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로 바뀐다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미선발자의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경우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반려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5768" y="4077072"/>
            <a:ext cx="208823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② 학생정보 및       </a:t>
            </a:r>
            <a:endParaRPr lang="en-US" altLang="ko-KR" sz="2400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성적표 확인</a:t>
            </a:r>
            <a:endParaRPr lang="ko-KR" altLang="en-US" sz="2400" dirty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8864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3. 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전산처리 화면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신청학과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836712"/>
            <a:ext cx="49685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소속구분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을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으로 선택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 나머지 조건들도 맞게 선택한다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왼쪽으로 구부러진 화살표 15"/>
          <p:cNvSpPr/>
          <p:nvPr/>
        </p:nvSpPr>
        <p:spPr>
          <a:xfrm>
            <a:off x="6372200" y="1412776"/>
            <a:ext cx="576064" cy="64807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아래쪽 화살표 16"/>
          <p:cNvSpPr/>
          <p:nvPr/>
        </p:nvSpPr>
        <p:spPr>
          <a:xfrm>
            <a:off x="8244408" y="2204864"/>
            <a:ext cx="360040" cy="43204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위쪽 화살표 17"/>
          <p:cNvSpPr/>
          <p:nvPr/>
        </p:nvSpPr>
        <p:spPr>
          <a:xfrm>
            <a:off x="7812360" y="3284984"/>
            <a:ext cx="360040" cy="43204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15558364">
            <a:off x="3748170" y="2072604"/>
            <a:ext cx="576064" cy="261127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위쪽 화살표 19"/>
          <p:cNvSpPr/>
          <p:nvPr/>
        </p:nvSpPr>
        <p:spPr>
          <a:xfrm rot="10800000">
            <a:off x="5292080" y="3140968"/>
            <a:ext cx="432048" cy="86409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148064" y="5486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다전공신청자관리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80920" cy="5904656"/>
          </a:xfrm>
          <a:ln w="50800">
            <a:solidFill>
              <a:schemeClr val="accent5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2339752" y="2636912"/>
            <a:ext cx="432048" cy="648072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491880" y="2313148"/>
            <a:ext cx="504056" cy="162018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480212" y="6093296"/>
            <a:ext cx="324036" cy="432048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20906667">
            <a:off x="2790360" y="2381159"/>
            <a:ext cx="720080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9471" y="3501006"/>
            <a:ext cx="493940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신청진행상태가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학과장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승인대기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상태에서 승인버튼을 누르면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출력물에 학과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부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장</a:t>
            </a:r>
            <a:r>
              <a:rPr lang="en-US" altLang="ko-KR" sz="2000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혹은 연합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·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연계전공의 전공주임 직인이 찍히도록 구현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-&gt;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학생소속대학으로부터 신청서를 받을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필요 없음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 rot="3116876">
            <a:off x="3021452" y="4112680"/>
            <a:ext cx="4482960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1500" y="80918"/>
            <a:ext cx="3600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신청서 직인날인 관련 변동사항</a:t>
            </a:r>
            <a:endParaRPr lang="ko-KR" altLang="en-US" sz="28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6376" y="286533"/>
            <a:ext cx="46805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화면 오른쪽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(search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버튼 아래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출력버튼을 누르면 나오는 신청서 양식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 rot="5400000">
            <a:off x="7349830" y="775553"/>
            <a:ext cx="466627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30497" y="5631631"/>
            <a:ext cx="453650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등록되어있는 직인 이미지 파일을 사용하므로</a:t>
            </a:r>
            <a:r>
              <a:rPr lang="en-US" altLang="ko-KR" dirty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사전에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.jpg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로 이미지 파일을 등록해야 함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타 확장자인 경우 출력물에서 조회 안됨</a:t>
            </a:r>
            <a:r>
              <a:rPr lang="en-US" altLang="ko-KR" dirty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 rot="11867082">
            <a:off x="4644876" y="5823799"/>
            <a:ext cx="1878866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57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다전공신청자관리_신청_학장승인대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29600" cy="5184576"/>
          </a:xfrm>
          <a:ln w="50800">
            <a:solidFill>
              <a:schemeClr val="accent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4. 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전산처리 화면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신청대학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75656" y="1772816"/>
            <a:ext cx="7200800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267744" y="3284984"/>
            <a:ext cx="360040" cy="7920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47664" y="4077072"/>
            <a:ext cx="475252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선발자의 경우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  승인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신청진행상태가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학장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승인대기→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본부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승인대기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로 바뀐다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미선발자의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경우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반려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380312" y="3068960"/>
            <a:ext cx="1296144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055768" y="4005064"/>
            <a:ext cx="208823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② 학생정보 및       </a:t>
            </a:r>
            <a:endParaRPr lang="en-US" altLang="ko-KR" sz="2400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성적표 확인</a:t>
            </a:r>
            <a:endParaRPr lang="ko-KR" altLang="en-US" sz="2400" dirty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836712"/>
            <a:ext cx="49685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소속구분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을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으로 선택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 나머지 조건들도 맞게 선택한다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왼쪽으로 구부러진 화살표 12"/>
          <p:cNvSpPr/>
          <p:nvPr/>
        </p:nvSpPr>
        <p:spPr>
          <a:xfrm>
            <a:off x="6372200" y="1268760"/>
            <a:ext cx="576064" cy="64807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아래쪽 화살표 13"/>
          <p:cNvSpPr/>
          <p:nvPr/>
        </p:nvSpPr>
        <p:spPr>
          <a:xfrm rot="15558364">
            <a:off x="3748170" y="2072604"/>
            <a:ext cx="576064" cy="261127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364088" y="2852936"/>
            <a:ext cx="36004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위쪽 화살표 15"/>
          <p:cNvSpPr/>
          <p:nvPr/>
        </p:nvSpPr>
        <p:spPr>
          <a:xfrm rot="10800000">
            <a:off x="5292080" y="3212976"/>
            <a:ext cx="432048" cy="86409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위쪽 화살표 16"/>
          <p:cNvSpPr/>
          <p:nvPr/>
        </p:nvSpPr>
        <p:spPr>
          <a:xfrm>
            <a:off x="7812360" y="3356992"/>
            <a:ext cx="360040" cy="43204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8244408" y="2132856"/>
            <a:ext cx="360040" cy="43204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100392" y="2564904"/>
            <a:ext cx="648072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255568" y="4766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다전공신청자관리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다전공신청자관리_신청_본부승인대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229600" cy="4752528"/>
          </a:xfrm>
          <a:ln w="50800">
            <a:solidFill>
              <a:schemeClr val="accent5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5. </a:t>
            </a:r>
            <a:r>
              <a:rPr lang="ko-KR" altLang="en-US" sz="3200" dirty="0" err="1" smtClean="0">
                <a:latin typeface="한컴 윤고딕 250" pitchFamily="18" charset="-127"/>
                <a:ea typeface="한컴 윤고딕 250" pitchFamily="18" charset="-127"/>
              </a:rPr>
              <a:t>선발자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 명단 출력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526" y="3811012"/>
            <a:ext cx="460851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신청진행상태가 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본부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승인대기</a:t>
            </a:r>
            <a:endParaRPr lang="en-US" altLang="ko-KR" sz="24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대학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전공구분 등 조건을 선택하고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소속구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분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에서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을 선택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④ 진행상태를 </a:t>
            </a:r>
            <a:r>
              <a:rPr lang="ko-KR" altLang="en-US" sz="24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진행중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으로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선택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⑤ 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Search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을 누른다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⑥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엑셀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을 누르면 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선발자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명단이 엑셀파일로 출력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된다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67744" y="3068960"/>
            <a:ext cx="432048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475656" y="1628800"/>
            <a:ext cx="7200800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100392" y="2276872"/>
            <a:ext cx="648072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956376" y="2636912"/>
            <a:ext cx="43204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04048" y="4766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다전공신청자관리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8316416" y="1988840"/>
            <a:ext cx="288032" cy="3600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 rot="3664549">
            <a:off x="6825752" y="2362599"/>
            <a:ext cx="360040" cy="20071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 rot="16200000">
            <a:off x="6516042" y="6406585"/>
            <a:ext cx="288032" cy="3600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716750" y="6330514"/>
            <a:ext cx="291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학사과로 공문발송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6. </a:t>
            </a:r>
            <a:r>
              <a:rPr lang="ko-KR" altLang="en-US" sz="3200" dirty="0" err="1" smtClean="0">
                <a:latin typeface="한컴 윤고딕 250" pitchFamily="18" charset="-127"/>
                <a:ea typeface="한컴 윤고딕 250" pitchFamily="18" charset="-127"/>
              </a:rPr>
              <a:t>다전공승인자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 조회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568" y="5486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다전공자관리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다전공승인자조회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8" name="내용 개체 틀 7" descr="다전공승인자조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29600" cy="4176464"/>
          </a:xfrm>
          <a:ln w="50800">
            <a:solidFill>
              <a:schemeClr val="accent5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55776" y="5229200"/>
            <a:ext cx="482453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본부승인완료 후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학적반영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된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다전공승인자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명단을 확인할 수 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619672" y="2204864"/>
            <a:ext cx="6984776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8100392" y="2924944"/>
            <a:ext cx="72008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>
            <a:off x="8388424" y="2636912"/>
            <a:ext cx="288032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차세대통합행정정보시스템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학생설계전공 매뉴얼 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4" name="부제목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12768" cy="1752600"/>
          </a:xfrm>
        </p:spPr>
        <p:txBody>
          <a:bodyPr/>
          <a:lstStyle/>
          <a:p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901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5328592"/>
          </a:xfrm>
          <a:ln w="508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1. 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전산처리 화면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지도교수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773415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학생설계전공관리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학생설계전공신청자관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03648" y="1844824"/>
            <a:ext cx="7200800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172400" y="2557518"/>
            <a:ext cx="576064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8028384" y="2276872"/>
            <a:ext cx="360040" cy="43204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979712" y="3140968"/>
            <a:ext cx="792088" cy="7920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47664" y="4005064"/>
            <a:ext cx="475252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허가자의 경우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  승인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소속진행상태가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지도교수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승인대기→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학과장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승인대기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로 바뀐다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미허가자의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경우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반려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048164" y="2766882"/>
            <a:ext cx="50405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위쪽 화살표 15"/>
          <p:cNvSpPr/>
          <p:nvPr/>
        </p:nvSpPr>
        <p:spPr>
          <a:xfrm rot="10800000">
            <a:off x="6016370" y="3140968"/>
            <a:ext cx="432048" cy="8239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560332" y="2996952"/>
            <a:ext cx="1224136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위쪽 화살표 17"/>
          <p:cNvSpPr/>
          <p:nvPr/>
        </p:nvSpPr>
        <p:spPr>
          <a:xfrm>
            <a:off x="8054588" y="3284984"/>
            <a:ext cx="360040" cy="72008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직사각형 18"/>
          <p:cNvSpPr/>
          <p:nvPr/>
        </p:nvSpPr>
        <p:spPr>
          <a:xfrm>
            <a:off x="8162600" y="5877272"/>
            <a:ext cx="50405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위쪽 화살표 19"/>
          <p:cNvSpPr/>
          <p:nvPr/>
        </p:nvSpPr>
        <p:spPr>
          <a:xfrm rot="10800000">
            <a:off x="8100392" y="5098668"/>
            <a:ext cx="360040" cy="79208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6804248" y="3964868"/>
            <a:ext cx="24024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② 학생정보 및       </a:t>
            </a:r>
            <a:endParaRPr lang="en-US" altLang="ko-KR" sz="2400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성적표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첨부파일 확인</a:t>
            </a:r>
            <a:endParaRPr lang="ko-KR" altLang="en-US" sz="2400" dirty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1353365"/>
            <a:ext cx="56886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조건 선택 후 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Search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3" name="왼쪽으로 구부러진 화살표 22"/>
          <p:cNvSpPr/>
          <p:nvPr/>
        </p:nvSpPr>
        <p:spPr>
          <a:xfrm>
            <a:off x="6642339" y="1490994"/>
            <a:ext cx="576064" cy="64807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아래쪽 화살표 13"/>
          <p:cNvSpPr/>
          <p:nvPr/>
        </p:nvSpPr>
        <p:spPr>
          <a:xfrm rot="15658901">
            <a:off x="4194962" y="1515702"/>
            <a:ext cx="576064" cy="322675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55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5040560"/>
          </a:xfrm>
          <a:ln w="508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전산처리 화면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773415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학생설계전공관리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학생설계전공신청자관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03648" y="1916832"/>
            <a:ext cx="7200800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71600" y="1353365"/>
            <a:ext cx="56886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조건 선택 후 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Search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왼쪽으로 구부러진 화살표 8"/>
          <p:cNvSpPr/>
          <p:nvPr/>
        </p:nvSpPr>
        <p:spPr>
          <a:xfrm>
            <a:off x="6642339" y="1490994"/>
            <a:ext cx="576064" cy="64807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172400" y="2557518"/>
            <a:ext cx="576064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8034518" y="2420888"/>
            <a:ext cx="360040" cy="43204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979712" y="3140968"/>
            <a:ext cx="792088" cy="7920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602470" y="3068960"/>
            <a:ext cx="1224136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위쪽 화살표 13"/>
          <p:cNvSpPr/>
          <p:nvPr/>
        </p:nvSpPr>
        <p:spPr>
          <a:xfrm>
            <a:off x="8054588" y="3284984"/>
            <a:ext cx="360040" cy="72008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6804248" y="3964868"/>
            <a:ext cx="24024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② 학생정보 및       </a:t>
            </a:r>
            <a:endParaRPr lang="en-US" altLang="ko-KR" sz="2400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성적표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첨부파일 확인</a:t>
            </a:r>
            <a:endParaRPr lang="ko-KR" altLang="en-US" sz="2400" dirty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162600" y="5720571"/>
            <a:ext cx="50405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위쪽 화살표 15"/>
          <p:cNvSpPr/>
          <p:nvPr/>
        </p:nvSpPr>
        <p:spPr>
          <a:xfrm rot="10800000">
            <a:off x="8100392" y="5098668"/>
            <a:ext cx="360040" cy="79208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1547664" y="4005064"/>
            <a:ext cx="475252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허가자의 경우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  승인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소속진행상태가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학과장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승인대기→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학장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승인대기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로 바뀐다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미허가자의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경우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반려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19" name="아래쪽 화살표 18"/>
          <p:cNvSpPr/>
          <p:nvPr/>
        </p:nvSpPr>
        <p:spPr>
          <a:xfrm rot="15658901">
            <a:off x="4194962" y="1515702"/>
            <a:ext cx="576064" cy="322675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048164" y="2766882"/>
            <a:ext cx="50405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위쪽 화살표 20"/>
          <p:cNvSpPr/>
          <p:nvPr/>
        </p:nvSpPr>
        <p:spPr>
          <a:xfrm rot="10800000">
            <a:off x="6016370" y="3140968"/>
            <a:ext cx="432048" cy="8239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6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5040560"/>
          </a:xfrm>
          <a:ln w="508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3. 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전산처리 화면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대학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773415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학생설계전공관리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학생설계전공신청자관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353365"/>
            <a:ext cx="56886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조건 선택 후 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Search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03648" y="1844824"/>
            <a:ext cx="7200800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왼쪽으로 구부러진 화살표 8"/>
          <p:cNvSpPr/>
          <p:nvPr/>
        </p:nvSpPr>
        <p:spPr>
          <a:xfrm>
            <a:off x="6642339" y="1490994"/>
            <a:ext cx="576064" cy="64807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172400" y="2557518"/>
            <a:ext cx="576064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8034518" y="2420888"/>
            <a:ext cx="360040" cy="43204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979712" y="3140968"/>
            <a:ext cx="792088" cy="7920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 rot="15658901">
            <a:off x="4194962" y="1515702"/>
            <a:ext cx="576064" cy="322675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048164" y="2766882"/>
            <a:ext cx="50405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위쪽 화살표 14"/>
          <p:cNvSpPr/>
          <p:nvPr/>
        </p:nvSpPr>
        <p:spPr>
          <a:xfrm rot="10800000">
            <a:off x="6016370" y="3140968"/>
            <a:ext cx="432048" cy="8239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547664" y="4005064"/>
            <a:ext cx="475252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허가자의 경우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  승인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소속진행상태가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학장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승인대기→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본부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승인대기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로 바뀐다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미허가자의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경우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반려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602470" y="3068960"/>
            <a:ext cx="1224136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위쪽 화살표 17"/>
          <p:cNvSpPr/>
          <p:nvPr/>
        </p:nvSpPr>
        <p:spPr>
          <a:xfrm>
            <a:off x="8054588" y="3284984"/>
            <a:ext cx="360040" cy="72008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6804248" y="3964868"/>
            <a:ext cx="24024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② 학생정보 및       </a:t>
            </a:r>
            <a:endParaRPr lang="en-US" altLang="ko-KR" sz="2400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성적표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첨부파일 확인</a:t>
            </a:r>
            <a:endParaRPr lang="ko-KR" altLang="en-US" sz="2400" dirty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162600" y="5720571"/>
            <a:ext cx="50405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위쪽 화살표 19"/>
          <p:cNvSpPr/>
          <p:nvPr/>
        </p:nvSpPr>
        <p:spPr>
          <a:xfrm rot="10800000">
            <a:off x="8100392" y="5098668"/>
            <a:ext cx="360040" cy="79208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256551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5256584"/>
          </a:xfrm>
          <a:ln w="508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4. </a:t>
            </a:r>
            <a:r>
              <a:rPr lang="ko-KR" altLang="en-US" sz="3200" dirty="0" err="1" smtClean="0">
                <a:latin typeface="한컴 윤고딕 250" pitchFamily="18" charset="-127"/>
                <a:ea typeface="한컴 윤고딕 250" pitchFamily="18" charset="-127"/>
              </a:rPr>
              <a:t>선발자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 명단 출력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773415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학생설계전공관리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학생설계전공신청자관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75656" y="1871118"/>
            <a:ext cx="7200800" cy="6217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232903" y="2492895"/>
            <a:ext cx="648072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8088887" y="2343498"/>
            <a:ext cx="288032" cy="3600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051720" y="3140968"/>
            <a:ext cx="864096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47664" y="3933056"/>
            <a:ext cx="493237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신청진행상태가 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본부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승인대기</a:t>
            </a:r>
            <a:endParaRPr lang="en-US" altLang="ko-KR" sz="24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대학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전공구분 등 조건을 선택하고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진행상태를 </a:t>
            </a:r>
            <a:r>
              <a:rPr lang="ko-KR" altLang="en-US" sz="2400" dirty="0" err="1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진행중</a:t>
            </a:r>
            <a:r>
              <a:rPr lang="ko-KR" altLang="en-US" sz="2400" dirty="0" err="1">
                <a:latin typeface="한컴 윤고딕 250" pitchFamily="18" charset="-127"/>
                <a:ea typeface="한컴 윤고딕 250" pitchFamily="18" charset="-127"/>
              </a:rPr>
              <a:t>으로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 선택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Search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endParaRPr lang="en-US" altLang="ko-KR" sz="2400" dirty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⑤ </a:t>
            </a:r>
            <a:r>
              <a:rPr lang="ko-KR" altLang="en-US" sz="2400" dirty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엑셀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버튼을 누르면 </a:t>
            </a:r>
            <a:endParaRPr lang="en-US" altLang="ko-KR" sz="2400" dirty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err="1">
                <a:latin typeface="한컴 윤고딕 250" pitchFamily="18" charset="-127"/>
                <a:ea typeface="한컴 윤고딕 250" pitchFamily="18" charset="-127"/>
              </a:rPr>
              <a:t>선발자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 명단이 엑셀파일로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출력된다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아래쪽 화살표 12"/>
          <p:cNvSpPr/>
          <p:nvPr/>
        </p:nvSpPr>
        <p:spPr>
          <a:xfrm rot="3664549">
            <a:off x="6943418" y="2492309"/>
            <a:ext cx="360040" cy="20071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091609" y="2780928"/>
            <a:ext cx="43204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574211" y="6066370"/>
            <a:ext cx="257525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학사과로 공문발송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아래쪽 화살표 14"/>
          <p:cNvSpPr/>
          <p:nvPr/>
        </p:nvSpPr>
        <p:spPr>
          <a:xfrm rot="16200000">
            <a:off x="6353233" y="6118552"/>
            <a:ext cx="288032" cy="3600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67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marL="514350" indent="-514350" algn="ctr">
              <a:buNone/>
            </a:pP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다전공</a:t>
            </a:r>
            <a:r>
              <a:rPr lang="ko-KR" altLang="en-US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선발 인원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을 등록한다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marL="514350" indent="-514350" algn="ctr">
              <a:buNone/>
            </a:pP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ko-KR" altLang="en-US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다전공</a:t>
            </a:r>
            <a:r>
              <a:rPr lang="ko-KR" altLang="en-US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선발 기준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을 등록한다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marL="514350" indent="-514350" algn="ctr">
              <a:buNone/>
            </a:pPr>
            <a:endParaRPr lang="en-US" altLang="ko-KR" dirty="0">
              <a:latin typeface="한컴 윤고딕 250" pitchFamily="18" charset="-127"/>
              <a:ea typeface="한컴 윤고딕 250" pitchFamily="18" charset="-127"/>
            </a:endParaRPr>
          </a:p>
          <a:p>
            <a:pPr marL="514350" indent="-514350" algn="ctr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※ </a:t>
            </a:r>
            <a:r>
              <a:rPr lang="ko-KR" altLang="en-US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위 내용이 설정되지 않은 경우</a:t>
            </a:r>
            <a:r>
              <a:rPr lang="en-US" altLang="ko-KR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,</a:t>
            </a:r>
          </a:p>
          <a:p>
            <a:pPr marL="514350" indent="-514350" algn="ctr">
              <a:buNone/>
            </a:pPr>
            <a:r>
              <a:rPr lang="ko-KR" altLang="en-US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학생이 </a:t>
            </a:r>
            <a:r>
              <a:rPr lang="ko-KR" altLang="en-US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포털에서</a:t>
            </a:r>
            <a:r>
              <a:rPr lang="ko-KR" altLang="en-US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다전공</a:t>
            </a:r>
            <a:r>
              <a:rPr lang="ko-KR" altLang="en-US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신청을 할 수 없음</a:t>
            </a:r>
            <a:r>
              <a:rPr lang="en-US" altLang="ko-KR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latin typeface="한컴 윤고딕 250" pitchFamily="18" charset="-127"/>
                <a:ea typeface="한컴 윤고딕 250" pitchFamily="18" charset="-127"/>
              </a:rPr>
              <a:t>사</a:t>
            </a:r>
            <a:r>
              <a:rPr lang="ko-KR" altLang="en-US" sz="4400" dirty="0">
                <a:latin typeface="한컴 윤고딕 250" pitchFamily="18" charset="-127"/>
                <a:ea typeface="한컴 윤고딕 250" pitchFamily="18" charset="-127"/>
              </a:rPr>
              <a:t>전 </a:t>
            </a:r>
            <a:r>
              <a:rPr lang="ko-KR" altLang="en-US" sz="4400" dirty="0" smtClean="0">
                <a:latin typeface="한컴 윤고딕 250" pitchFamily="18" charset="-127"/>
                <a:ea typeface="한컴 윤고딕 250" pitchFamily="18" charset="-127"/>
              </a:rPr>
              <a:t>기준정보 등록</a:t>
            </a:r>
            <a:endParaRPr lang="ko-KR" altLang="en-US" sz="4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229600" cy="3816424"/>
          </a:xfrm>
          <a:ln w="508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5. </a:t>
            </a:r>
            <a:r>
              <a:rPr lang="ko-KR" altLang="en-US" sz="3200" dirty="0" err="1" smtClean="0">
                <a:latin typeface="한컴 윤고딕 250" pitchFamily="18" charset="-127"/>
                <a:ea typeface="한컴 윤고딕 250" pitchFamily="18" charset="-127"/>
              </a:rPr>
              <a:t>학생설계전공승인자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조회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542" y="80453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학생설계전공관리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학생설계전공승인자조회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02033" y="2540024"/>
            <a:ext cx="6984776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8388424" y="3044080"/>
            <a:ext cx="288032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106526" y="3332112"/>
            <a:ext cx="72008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123728" y="5229200"/>
            <a:ext cx="561662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본부승인완료 후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학적반영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된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학생설계전공승인자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명단을 확인할 수 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951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다전공선발인원관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91264" cy="3744416"/>
          </a:xfrm>
          <a:ln w="50800">
            <a:solidFill>
              <a:schemeClr val="accent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1. </a:t>
            </a:r>
            <a:r>
              <a:rPr lang="ko-KR" altLang="en-US" sz="3200" dirty="0" err="1" smtClean="0">
                <a:latin typeface="한컴 윤고딕 250" pitchFamily="18" charset="-127"/>
                <a:ea typeface="한컴 윤고딕 250" pitchFamily="18" charset="-127"/>
              </a:rPr>
              <a:t>다전공선발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 인원 등록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8367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다전공자관리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다전공선발인원관리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4365104"/>
            <a:ext cx="331236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선발 인원을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등록하여 저장한다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선발수가 없으면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다전공신청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불가능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19672" y="2060848"/>
            <a:ext cx="712879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172400" y="2708920"/>
            <a:ext cx="720080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9015396">
            <a:off x="7829660" y="2510196"/>
            <a:ext cx="432048" cy="43204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300192" y="3284984"/>
            <a:ext cx="2520280" cy="7920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위쪽 화살표 13"/>
          <p:cNvSpPr/>
          <p:nvPr/>
        </p:nvSpPr>
        <p:spPr>
          <a:xfrm>
            <a:off x="8100392" y="3212976"/>
            <a:ext cx="288032" cy="288032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8028384" y="2996952"/>
            <a:ext cx="432048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059832" y="2780928"/>
            <a:ext cx="36004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조회조건을 선택하고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위쪽 화살표 16"/>
          <p:cNvSpPr/>
          <p:nvPr/>
        </p:nvSpPr>
        <p:spPr>
          <a:xfrm>
            <a:off x="7668344" y="4005064"/>
            <a:ext cx="504056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다전공기준관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229600" cy="3744416"/>
          </a:xfrm>
          <a:ln w="50800">
            <a:solidFill>
              <a:schemeClr val="accent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ko-KR" altLang="en-US" sz="3200" dirty="0" err="1" smtClean="0">
                <a:latin typeface="한컴 윤고딕 250" pitchFamily="18" charset="-127"/>
                <a:ea typeface="한컴 윤고딕 250" pitchFamily="18" charset="-127"/>
              </a:rPr>
              <a:t>다전공신청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 기준 등록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9087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다전공기준관리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91680" y="2276872"/>
            <a:ext cx="6840760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100392" y="2780928"/>
            <a:ext cx="648072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956376" y="3068960"/>
            <a:ext cx="43204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228184" y="3356992"/>
            <a:ext cx="2448272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15816" y="2852936"/>
            <a:ext cx="3672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조회조건을 선택하고</a:t>
            </a:r>
            <a:r>
              <a:rPr lang="en-US" altLang="ko-KR" dirty="0" smtClean="0"/>
              <a:t>,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4221088"/>
            <a:ext cx="496855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다전공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선발 인원이 등록된 학과의     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다전공신청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기준정보를 등록 후 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저장한다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※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전공평점평균으로 제어되지는  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않음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위쪽 화살표 13"/>
          <p:cNvSpPr/>
          <p:nvPr/>
        </p:nvSpPr>
        <p:spPr>
          <a:xfrm rot="7196443">
            <a:off x="7788141" y="2661926"/>
            <a:ext cx="432048" cy="36004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위쪽 화살표 14"/>
          <p:cNvSpPr/>
          <p:nvPr/>
        </p:nvSpPr>
        <p:spPr>
          <a:xfrm rot="10800000">
            <a:off x="7308304" y="4005064"/>
            <a:ext cx="360040" cy="36004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위쪽 화살표 15"/>
          <p:cNvSpPr/>
          <p:nvPr/>
        </p:nvSpPr>
        <p:spPr>
          <a:xfrm>
            <a:off x="7812360" y="3284984"/>
            <a:ext cx="288032" cy="288032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 설명선 24"/>
          <p:cNvSpPr/>
          <p:nvPr/>
        </p:nvSpPr>
        <p:spPr>
          <a:xfrm>
            <a:off x="251520" y="1251121"/>
            <a:ext cx="8424936" cy="576064"/>
          </a:xfrm>
          <a:prstGeom prst="wedgeRectCallout">
            <a:avLst>
              <a:gd name="adj1" fmla="val -40538"/>
              <a:gd name="adj2" fmla="val 96620"/>
            </a:avLst>
          </a:prstGeom>
          <a:solidFill>
            <a:schemeClr val="tx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68745"/>
              </p:ext>
            </p:extLst>
          </p:nvPr>
        </p:nvGraphicFramePr>
        <p:xfrm>
          <a:off x="376227" y="167841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오른쪽 화살표 17"/>
          <p:cNvSpPr/>
          <p:nvPr/>
        </p:nvSpPr>
        <p:spPr>
          <a:xfrm>
            <a:off x="1997605" y="3789040"/>
            <a:ext cx="720080" cy="72008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4139952" y="3789040"/>
            <a:ext cx="720080" cy="72008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6228184" y="3789040"/>
            <a:ext cx="720080" cy="72008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7544" y="332656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latin typeface="한컴 윤고딕 250" pitchFamily="18" charset="-127"/>
                <a:ea typeface="한컴 윤고딕 250" pitchFamily="18" charset="-127"/>
              </a:rPr>
              <a:t>다전공</a:t>
            </a:r>
            <a:r>
              <a:rPr lang="ko-KR" altLang="en-US" sz="4400" dirty="0" smtClean="0">
                <a:latin typeface="한컴 윤고딕 250" pitchFamily="18" charset="-127"/>
                <a:ea typeface="한컴 윤고딕 250" pitchFamily="18" charset="-127"/>
              </a:rPr>
              <a:t> 선발 절차</a:t>
            </a:r>
            <a:endParaRPr lang="ko-KR" altLang="en-US" sz="4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141277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학생이 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포털에서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err="1" smtClean="0">
                <a:latin typeface="한컴 윤고딕 250" pitchFamily="18" charset="-127"/>
                <a:ea typeface="한컴 윤고딕 250" pitchFamily="18" charset="-127"/>
              </a:rPr>
              <a:t>다전공을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신청한다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.(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신청내역이 통합행정정보시스템에 뜬다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157192"/>
            <a:ext cx="9144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※ 2014-2 </a:t>
            </a:r>
            <a:r>
              <a:rPr lang="ko-KR" altLang="en-US" sz="2400" u="sng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다전공</a:t>
            </a:r>
            <a:r>
              <a:rPr lang="en-US" altLang="ko-KR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복수</a:t>
            </a:r>
            <a:r>
              <a:rPr lang="en-US" altLang="ko-KR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부</a:t>
            </a:r>
            <a:r>
              <a:rPr lang="en-US" altLang="ko-KR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연합</a:t>
            </a:r>
            <a:r>
              <a:rPr lang="en-US" altLang="ko-KR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연계전공</a:t>
            </a:r>
            <a:r>
              <a:rPr lang="en-US" altLang="ko-KR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선발부터는 </a:t>
            </a:r>
            <a:endParaRPr lang="en-US" altLang="ko-KR" sz="2400" u="sng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종이신청서를 제출하지 않는다</a:t>
            </a:r>
            <a:r>
              <a:rPr lang="en-US" altLang="ko-KR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. (cf.</a:t>
            </a:r>
            <a:r>
              <a:rPr lang="ko-KR" altLang="en-US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학생설계전공은 </a:t>
            </a:r>
            <a:r>
              <a:rPr lang="ko-KR" altLang="en-US" sz="2400" u="sng" dirty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기존처럼 </a:t>
            </a:r>
            <a:r>
              <a:rPr lang="ko-KR" altLang="en-US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선발</a:t>
            </a:r>
            <a:r>
              <a:rPr lang="en-US" altLang="ko-KR" sz="2400" u="sng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승인버튼 각각에 해당하는 직인이</a:t>
            </a:r>
            <a:r>
              <a:rPr lang="en-US" altLang="ko-KR" sz="2400" dirty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신청서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출력버튼을 통해 조회 가능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에 날인되도록 기능 구현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] -&gt;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슬라이드 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7,9,11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참조</a:t>
            </a:r>
            <a:endParaRPr lang="en-US" altLang="ko-KR" sz="2400" dirty="0" smtClean="0">
              <a:solidFill>
                <a:srgbClr val="FF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다전공신청자관리_소속_학과장승인대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29600" cy="4824536"/>
          </a:xfrm>
          <a:ln w="50800">
            <a:solidFill>
              <a:schemeClr val="accent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1. 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전산처리 화면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소속학과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172400" y="2420888"/>
            <a:ext cx="576064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979712" y="3140968"/>
            <a:ext cx="432048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452320" y="2924944"/>
            <a:ext cx="1224136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91680" y="764704"/>
            <a:ext cx="49685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소속구분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을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소속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으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로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선택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 나머지 조건들도 맞게 선택한다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4005064"/>
            <a:ext cx="475252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허가자의 경우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  승인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소속진행상태가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학과장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승인대기→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학장</a:t>
            </a:r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승인대기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로 바뀐다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미허가자의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경우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반려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5768" y="3501008"/>
            <a:ext cx="208823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② 학생정보 및       </a:t>
            </a:r>
            <a:endParaRPr lang="en-US" altLang="ko-KR" sz="2400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성적표 확인</a:t>
            </a:r>
            <a:endParaRPr lang="ko-KR" altLang="en-US" sz="2400" dirty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0758" y="5410383"/>
            <a:ext cx="266429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※ </a:t>
            </a:r>
            <a:r>
              <a:rPr lang="ko-KR" altLang="en-US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추가버튼을 통해      </a:t>
            </a:r>
            <a:endParaRPr lang="en-US" altLang="ko-KR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 </a:t>
            </a:r>
            <a:r>
              <a:rPr lang="ko-KR" altLang="en-US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신청자 추가도 가능</a:t>
            </a:r>
            <a:endParaRPr lang="en-US" altLang="ko-KR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전산오류로 학생신청이 불가능한 경우만 추가하시기 바람</a:t>
            </a:r>
            <a:r>
              <a:rPr lang="en-US" altLang="ko-KR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47664" y="1628800"/>
            <a:ext cx="7200800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왼쪽으로 구부러진 화살표 14"/>
          <p:cNvSpPr/>
          <p:nvPr/>
        </p:nvSpPr>
        <p:spPr>
          <a:xfrm>
            <a:off x="6300192" y="1196752"/>
            <a:ext cx="576064" cy="64807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아래쪽 화살표 15"/>
          <p:cNvSpPr/>
          <p:nvPr/>
        </p:nvSpPr>
        <p:spPr>
          <a:xfrm>
            <a:off x="8388424" y="2060848"/>
            <a:ext cx="360040" cy="43204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위쪽 화살표 16"/>
          <p:cNvSpPr/>
          <p:nvPr/>
        </p:nvSpPr>
        <p:spPr>
          <a:xfrm>
            <a:off x="7884368" y="3140968"/>
            <a:ext cx="360040" cy="43204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8" name="직사각형 17"/>
          <p:cNvSpPr/>
          <p:nvPr/>
        </p:nvSpPr>
        <p:spPr>
          <a:xfrm>
            <a:off x="5364088" y="2636912"/>
            <a:ext cx="50405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 rot="15558364">
            <a:off x="3676162" y="1712564"/>
            <a:ext cx="576064" cy="261127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위쪽 화살표 19"/>
          <p:cNvSpPr/>
          <p:nvPr/>
        </p:nvSpPr>
        <p:spPr>
          <a:xfrm rot="10800000">
            <a:off x="5364088" y="3068960"/>
            <a:ext cx="432048" cy="72008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004048" y="3326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다전공신청자관리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6660232" y="2996952"/>
            <a:ext cx="576064" cy="241343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44208" y="2708920"/>
            <a:ext cx="43204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136904" cy="5904656"/>
          </a:xfrm>
          <a:ln w="50800">
            <a:solidFill>
              <a:schemeClr val="accent5"/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1917794" y="2818946"/>
            <a:ext cx="720080" cy="648072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503476" y="3068960"/>
            <a:ext cx="936104" cy="1044116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419872" y="2460513"/>
            <a:ext cx="504056" cy="162018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20906667">
            <a:off x="2666457" y="2419700"/>
            <a:ext cx="720080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 rot="2193365">
            <a:off x="3879157" y="2578282"/>
            <a:ext cx="850714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1500" y="3591018"/>
            <a:ext cx="385242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소속진행상태가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학과장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승인대기 상태에서 승인버튼을 누르면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출력물에 학과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부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장 직인이 찍히도록 구현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-&gt;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학생으로부터 신청서를 받을     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필요 없음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6376" y="286533"/>
            <a:ext cx="46805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화면 오른쪽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(search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버튼 아래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출력버튼을 누르면 나오는 신청서 양식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 rot="5400000">
            <a:off x="6730137" y="730773"/>
            <a:ext cx="466627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1500" y="80918"/>
            <a:ext cx="3600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신청서 직인날인 관련 변동사항</a:t>
            </a:r>
            <a:endParaRPr lang="ko-KR" altLang="en-US" sz="28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497" y="5733256"/>
            <a:ext cx="453650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등록되어있는 직인 이미지 파일을 사용하므로</a:t>
            </a:r>
            <a:r>
              <a:rPr lang="en-US" altLang="ko-KR" dirty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사전에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.jpg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로 이미지 파일을 등록해야 함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타 확장자인 경우 출력물에서 조회 안됨</a:t>
            </a:r>
            <a:r>
              <a:rPr lang="en-US" altLang="ko-KR" dirty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 rot="6708249">
            <a:off x="3657763" y="4761322"/>
            <a:ext cx="1787324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49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다전공신청자관리_소속_학장승인대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29600" cy="4968552"/>
          </a:xfrm>
          <a:ln w="50800">
            <a:solidFill>
              <a:schemeClr val="accent5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1475656" y="1916832"/>
            <a:ext cx="7200800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100392" y="2636912"/>
            <a:ext cx="576064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380312" y="3212976"/>
            <a:ext cx="1296144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79712" y="3356992"/>
            <a:ext cx="360040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55768" y="4005064"/>
            <a:ext cx="208823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② 학생정보 및       </a:t>
            </a:r>
            <a:endParaRPr lang="en-US" altLang="ko-KR" sz="2400" dirty="0" smtClean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성적표 확인</a:t>
            </a:r>
            <a:endParaRPr lang="ko-KR" altLang="en-US" sz="2400" dirty="0"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4221088"/>
            <a:ext cx="460851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허가자의 경우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  승인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소속진행상태가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학장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승인대기→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승인완료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로 바뀐다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미허가자의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경우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반려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버튼을 누른다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3326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전산처리 화면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3200" dirty="0" smtClean="0">
                <a:latin typeface="한컴 윤고딕 250" pitchFamily="18" charset="-127"/>
                <a:ea typeface="한컴 윤고딕 250" pitchFamily="18" charset="-127"/>
              </a:rPr>
              <a:t>소속대학</a:t>
            </a:r>
            <a:r>
              <a:rPr lang="en-US" altLang="ko-KR" sz="32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64088" y="2924944"/>
            <a:ext cx="43204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691680" y="1052736"/>
            <a:ext cx="49685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소속구분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을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소속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으</a:t>
            </a:r>
            <a:r>
              <a:rPr lang="ko-KR" altLang="en-US" sz="2400" dirty="0">
                <a:latin typeface="한컴 윤고딕 250" pitchFamily="18" charset="-127"/>
                <a:ea typeface="한컴 윤고딕 250" pitchFamily="18" charset="-127"/>
              </a:rPr>
              <a:t>로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선택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  나머지 조건들도 맞게 선택한다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왼쪽으로 구부러진 화살표 14"/>
          <p:cNvSpPr/>
          <p:nvPr/>
        </p:nvSpPr>
        <p:spPr>
          <a:xfrm>
            <a:off x="6300192" y="1556792"/>
            <a:ext cx="576064" cy="64807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아래쪽 화살표 15"/>
          <p:cNvSpPr/>
          <p:nvPr/>
        </p:nvSpPr>
        <p:spPr>
          <a:xfrm>
            <a:off x="8244408" y="2348880"/>
            <a:ext cx="360040" cy="43204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위쪽 화살표 16"/>
          <p:cNvSpPr/>
          <p:nvPr/>
        </p:nvSpPr>
        <p:spPr>
          <a:xfrm>
            <a:off x="7884368" y="3429000"/>
            <a:ext cx="360040" cy="43204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 rot="15558364">
            <a:off x="3604155" y="2072605"/>
            <a:ext cx="576064" cy="261127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위쪽 화살표 18"/>
          <p:cNvSpPr/>
          <p:nvPr/>
        </p:nvSpPr>
        <p:spPr>
          <a:xfrm rot="10800000">
            <a:off x="5364088" y="3284984"/>
            <a:ext cx="432048" cy="86409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076056" y="6206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학적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다전공관리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&gt;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다전공신청자관리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2" y="575682"/>
            <a:ext cx="8058441" cy="6192688"/>
          </a:xfrm>
          <a:ln w="50800">
            <a:solidFill>
              <a:schemeClr val="accent5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1811343" y="2591477"/>
            <a:ext cx="720080" cy="648072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334319" y="2272790"/>
            <a:ext cx="504056" cy="162018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740352" y="3439855"/>
            <a:ext cx="432048" cy="342038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20906667">
            <a:off x="2545326" y="2231977"/>
            <a:ext cx="814432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786438">
            <a:off x="3807785" y="2665430"/>
            <a:ext cx="4102071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3501007"/>
            <a:ext cx="4176464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소속진행상태가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학장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승인대기 상태에서 승인버튼을 누르면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출력물에 학장 직인이 찍히도록 구현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-&gt;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학생 및 학과로부터 신청서를 받을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필요 없음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00" y="80918"/>
            <a:ext cx="3600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신청서 직인날인 관련 변동사항</a:t>
            </a:r>
            <a:endParaRPr lang="ko-KR" altLang="en-US" sz="28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635" y="111231"/>
            <a:ext cx="46805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화면 오른쪽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(search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버튼 아래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출력버튼을 누르면 나오는 신청서 양식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 rot="5400000">
            <a:off x="6917781" y="546104"/>
            <a:ext cx="466627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6708" y="5455350"/>
            <a:ext cx="453650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등록되어있는 직인 이미지 파일을 사용하므로</a:t>
            </a:r>
            <a:r>
              <a:rPr lang="en-US" altLang="ko-KR" dirty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사전에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.jpg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로 이미지 파일을 등록해야 함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타 확장자인 경우 출력물에서 조회 안됨</a:t>
            </a:r>
            <a:r>
              <a:rPr lang="en-US" altLang="ko-KR" dirty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 rot="8856613">
            <a:off x="4191720" y="4534977"/>
            <a:ext cx="3905877" cy="405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40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903</Words>
  <Application>Microsoft Office PowerPoint</Application>
  <PresentationFormat>화면 슬라이드 쇼(4:3)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차세대통합행정정보시스템 다전공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차세대통합행정정보시스템  학생설계전공 매뉴얼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다전공 선발 단계 안내(예시)</dc:title>
  <dc:creator>user</dc:creator>
  <cp:lastModifiedBy>user</cp:lastModifiedBy>
  <cp:revision>82</cp:revision>
  <dcterms:created xsi:type="dcterms:W3CDTF">2013-12-27T00:15:17Z</dcterms:created>
  <dcterms:modified xsi:type="dcterms:W3CDTF">2014-06-10T04:36:54Z</dcterms:modified>
</cp:coreProperties>
</file>