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58" r:id="rId4"/>
    <p:sldId id="257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50"/>
    <p:restoredTop sz="94654"/>
  </p:normalViewPr>
  <p:slideViewPr>
    <p:cSldViewPr snapToGrid="0" snapToObjects="1">
      <p:cViewPr varScale="1">
        <p:scale>
          <a:sx n="109" d="100"/>
          <a:sy n="109" d="100"/>
        </p:scale>
        <p:origin x="4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F862B-216C-5240-9BD9-39133AB8C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5E5013-4D86-734A-9FCF-F73CB7AEE3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78D22-B864-664F-9D55-65D3664A0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25E0-6B19-F24B-8585-DF3ED4BEA67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AD8EB-40FF-8B44-9CE0-EBD2A5BE9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9580A-9BCD-B54E-A1DF-4E9C585DB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494D-539E-014C-9949-3396A320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5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D8279-2EC8-9A4B-8C0B-C4BC083B8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011AE6-C740-CE4D-A274-123B4C14E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21DAF-AA25-834C-BE32-D1774D374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25E0-6B19-F24B-8585-DF3ED4BEA67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CD7F3-665A-A842-954E-967CD0D37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B3CB3-C323-844F-9BAB-834F072A1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494D-539E-014C-9949-3396A320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41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A41A45-5C88-0C40-811C-610C81F0AA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F14EA2-D1EB-5148-92A6-3E2CC01C2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864FC-48D6-D049-9CA9-1440C998B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25E0-6B19-F24B-8585-DF3ED4BEA67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1A471-352A-A44B-B57E-831A51B9F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79C79-1E3C-DF4C-AE36-BBCCADDE0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494D-539E-014C-9949-3396A320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8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FE007-7646-624B-B999-3C775D285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0E7F1-0F15-4F47-B87D-817D6014D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46258-5DA4-3746-8346-635F1E816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25E0-6B19-F24B-8585-DF3ED4BEA67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1A6A8-E4B3-7F4B-A7F3-981E60004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9DA94-BA2A-0449-A048-B25E1EE77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494D-539E-014C-9949-3396A320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5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C81C9-0067-4A4B-801B-29F4A0B1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BEC97-E4EA-C740-9308-F8753614B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62F7A-4B19-214D-A586-D49619CC0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25E0-6B19-F24B-8585-DF3ED4BEA67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0303D-5D30-6842-ADDE-A8D22F53E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09DCC-929F-B54A-955B-93771BD0D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494D-539E-014C-9949-3396A320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21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8D5BE-7009-3740-8778-ACA56BB90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57FEA-855E-EF49-8B5C-7B8C6C57D8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61E1AE-A0E5-7C42-A499-50948ED76C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AF7AB7-CD82-7E44-8F9F-59D0D4989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25E0-6B19-F24B-8585-DF3ED4BEA67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CC35C3-58D2-9240-B5BB-1B328879C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1C16BA-24BE-434A-9D62-9373AFE4A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494D-539E-014C-9949-3396A320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1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4CF87-5361-6D48-8377-5E6140DC1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C5E836-770F-724E-9044-18041C2CC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4C6FA5-9BC6-6A41-85CC-4CC4FBF5D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222B5C-AD1B-A241-9CC5-587836A659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BFDFC3-D4A2-0E48-9D7A-67D830C37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AB87BA-FC16-E845-8D66-96D3FB67B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25E0-6B19-F24B-8585-DF3ED4BEA67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551BDA-06A5-ED4B-B069-01034A3D8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A2C05F-9FB2-C64C-8DE6-46A72608D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494D-539E-014C-9949-3396A320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9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D6E4E-3F7A-8A47-BE82-4908CD4A8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F9BD50-7775-D243-AB46-E39F38B1A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25E0-6B19-F24B-8585-DF3ED4BEA67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294109-B59B-4B4C-AB82-44774717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0E99B0-0F91-AD4D-BABB-94B8DF582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494D-539E-014C-9949-3396A320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9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866A8D-BBBF-D543-8759-3810C8D97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25E0-6B19-F24B-8585-DF3ED4BEA67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9EB8CD-548C-5449-8D79-DBF5D2614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2B39C8-68CC-8445-AE29-35125020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494D-539E-014C-9949-3396A320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51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1144A-8DE1-CF42-9A5A-4A08CA830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DC893-5FF0-664C-B8BE-91E5A1A1E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E571C3-5104-9849-96A8-FD34579ED6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F1FD6-A901-1041-BC51-BBFBAAFC5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25E0-6B19-F24B-8585-DF3ED4BEA67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5F9519-2EAC-6C45-8C49-5874BD365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C820-4561-3E4E-8C33-3B2638F1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494D-539E-014C-9949-3396A320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2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72FE5-BD87-E541-9BCB-5999FC40E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19BEA6-D285-2843-ADFA-13DB714DFF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8D2E81-916C-C04E-8CA3-642076FE1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2F9E09-F88A-F847-9EDA-B2A0F7344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25E0-6B19-F24B-8585-DF3ED4BEA67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5D950-C9E4-E746-BABA-35050F56D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017F7E-F766-274E-8CE2-4EDB20DE6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494D-539E-014C-9949-3396A320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4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38F2F4-F60A-CF4D-82D5-2B9D586FB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F9C183-1C4E-D94A-A302-E1370B067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5565C-FC49-A246-B306-C97B66F014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725E0-6B19-F24B-8585-DF3ED4BEA678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5E0DF-5304-154C-8570-19B955E5F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38B1D-8E59-FA43-9EB9-CF546741D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6494D-539E-014C-9949-3396A320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14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136C93AA-FC1E-5D4A-B8D4-4F396D349917}"/>
              </a:ext>
            </a:extLst>
          </p:cNvPr>
          <p:cNvGrpSpPr/>
          <p:nvPr/>
        </p:nvGrpSpPr>
        <p:grpSpPr>
          <a:xfrm>
            <a:off x="591786" y="2823188"/>
            <a:ext cx="10053723" cy="1839136"/>
            <a:chOff x="591786" y="2823188"/>
            <a:chExt cx="10053723" cy="1839136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BA5F634-5E18-8842-B227-83588CBEBF00}"/>
                </a:ext>
              </a:extLst>
            </p:cNvPr>
            <p:cNvSpPr/>
            <p:nvPr/>
          </p:nvSpPr>
          <p:spPr>
            <a:xfrm>
              <a:off x="591786" y="2826323"/>
              <a:ext cx="1835999" cy="183599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Z</a:t>
              </a:r>
            </a:p>
            <a:p>
              <a:pPr algn="ctr"/>
              <a:endParaRPr lang="en-US" dirty="0">
                <a:latin typeface="NanumBarunGothic YetHangul" panose="020B0603020101020101" pitchFamily="34" charset="-127"/>
                <a:ea typeface="NanumBarunGothic YetHangul" panose="020B0603020101020101" pitchFamily="34" charset="-127"/>
              </a:endParaRPr>
            </a:p>
            <a:p>
              <a:pPr algn="ctr"/>
              <a:r>
                <a:rPr lang="en-US" dirty="0" err="1"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Zukunft</a:t>
              </a:r>
              <a:endParaRPr lang="en-US" dirty="0">
                <a:latin typeface="NanumBarunGothic YetHangul" panose="020B0603020101020101" pitchFamily="34" charset="-127"/>
                <a:ea typeface="NanumBarunGothic YetHangul" panose="020B0603020101020101" pitchFamily="34" charset="-127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0D6C496-F401-7D44-9ABB-542EF3A427E9}"/>
                </a:ext>
              </a:extLst>
            </p:cNvPr>
            <p:cNvSpPr/>
            <p:nvPr/>
          </p:nvSpPr>
          <p:spPr>
            <a:xfrm>
              <a:off x="2646217" y="2826325"/>
              <a:ext cx="1835999" cy="183599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E</a:t>
              </a:r>
            </a:p>
            <a:p>
              <a:pPr algn="ctr"/>
              <a:endParaRPr lang="en-US" dirty="0">
                <a:solidFill>
                  <a:schemeClr val="bg1"/>
                </a:solidFill>
                <a:latin typeface="NanumBarunGothic YetHangul" panose="020B0603020101020101" pitchFamily="34" charset="-127"/>
                <a:ea typeface="NanumBarunGothic YetHangul" panose="020B0603020101020101" pitchFamily="34" charset="-127"/>
              </a:endParaRPr>
            </a:p>
            <a:p>
              <a:pPr algn="ctr"/>
              <a:r>
                <a:rPr lang="en-US" dirty="0" err="1">
                  <a:solidFill>
                    <a:schemeClr val="bg1"/>
                  </a:solidFill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Evoluzióne</a:t>
              </a:r>
              <a:endParaRPr lang="en-US" dirty="0">
                <a:solidFill>
                  <a:schemeClr val="bg1"/>
                </a:solidFill>
                <a:latin typeface="NanumBarunGothic YetHangul" panose="020B0603020101020101" pitchFamily="34" charset="-127"/>
                <a:ea typeface="NanumBarunGothic YetHangul" panose="020B0603020101020101" pitchFamily="34" charset="-127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388653D-BEF2-7443-A2B4-DD43A3EB2112}"/>
                </a:ext>
              </a:extLst>
            </p:cNvPr>
            <p:cNvSpPr/>
            <p:nvPr/>
          </p:nvSpPr>
          <p:spPr>
            <a:xfrm>
              <a:off x="4700648" y="2826324"/>
              <a:ext cx="1835999" cy="183599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B</a:t>
              </a:r>
            </a:p>
            <a:p>
              <a:pPr algn="ctr"/>
              <a:endParaRPr lang="en-US" dirty="0">
                <a:latin typeface="NanumBarunGothic YetHangul" panose="020B0603020101020101" pitchFamily="34" charset="-127"/>
                <a:ea typeface="NanumBarunGothic YetHangul" panose="020B0603020101020101" pitchFamily="34" charset="-127"/>
              </a:endParaRPr>
            </a:p>
            <a:p>
              <a:pPr algn="ctr"/>
              <a:r>
                <a:rPr lang="en-US" dirty="0"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Bridge 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19BEF46-9BDC-F741-A784-8FD20CB9D05E}"/>
                </a:ext>
              </a:extLst>
            </p:cNvPr>
            <p:cNvSpPr/>
            <p:nvPr/>
          </p:nvSpPr>
          <p:spPr>
            <a:xfrm>
              <a:off x="6755077" y="2823188"/>
              <a:ext cx="1835999" cy="183599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R</a:t>
              </a:r>
            </a:p>
            <a:p>
              <a:pPr algn="ctr"/>
              <a:endParaRPr lang="en-US" dirty="0">
                <a:solidFill>
                  <a:schemeClr val="bg1"/>
                </a:solidFill>
                <a:latin typeface="NanumBarunGothic YetHangul" panose="020B0603020101020101" pitchFamily="34" charset="-127"/>
                <a:ea typeface="NanumBarunGothic YetHangul" panose="020B0603020101020101" pitchFamily="34" charset="-127"/>
              </a:endParaRPr>
            </a:p>
            <a:p>
              <a:pPr algn="ctr"/>
              <a:r>
                <a:rPr lang="en-US" dirty="0" err="1">
                  <a:solidFill>
                    <a:schemeClr val="bg1"/>
                  </a:solidFill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Révolution</a:t>
              </a:r>
              <a:endParaRPr lang="en-US" dirty="0">
                <a:solidFill>
                  <a:schemeClr val="bg1"/>
                </a:solidFill>
                <a:latin typeface="NanumBarunGothic YetHangul" panose="020B0603020101020101" pitchFamily="34" charset="-127"/>
                <a:ea typeface="NanumBarunGothic YetHangul" panose="020B0603020101020101" pitchFamily="34" charset="-127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0653E16-12CD-804A-9C2B-F93B843FEE76}"/>
                </a:ext>
              </a:extLst>
            </p:cNvPr>
            <p:cNvSpPr/>
            <p:nvPr/>
          </p:nvSpPr>
          <p:spPr>
            <a:xfrm>
              <a:off x="8809510" y="2826323"/>
              <a:ext cx="1835999" cy="183599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A</a:t>
              </a:r>
            </a:p>
            <a:p>
              <a:pPr algn="ctr"/>
              <a:endParaRPr lang="en-US" dirty="0">
                <a:latin typeface="NanumBarunGothic YetHangul" panose="020B0603020101020101" pitchFamily="34" charset="-127"/>
                <a:ea typeface="NanumBarunGothic YetHangul" panose="020B0603020101020101" pitchFamily="34" charset="-127"/>
              </a:endParaRPr>
            </a:p>
            <a:p>
              <a:pPr algn="ctr"/>
              <a:r>
                <a:rPr lang="en-US" dirty="0"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Ars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7673CC8-5515-3E46-97A7-401895CE610E}"/>
                </a:ext>
              </a:extLst>
            </p:cNvPr>
            <p:cNvCxnSpPr>
              <a:stCxn id="5" idx="2"/>
              <a:endCxn id="5" idx="6"/>
            </p:cNvCxnSpPr>
            <p:nvPr/>
          </p:nvCxnSpPr>
          <p:spPr>
            <a:xfrm>
              <a:off x="2646217" y="3744325"/>
              <a:ext cx="183599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780D2-6D9F-B448-B1FB-FB561D8F846F}"/>
                </a:ext>
              </a:extLst>
            </p:cNvPr>
            <p:cNvCxnSpPr/>
            <p:nvPr/>
          </p:nvCxnSpPr>
          <p:spPr>
            <a:xfrm>
              <a:off x="591786" y="3744325"/>
              <a:ext cx="183599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1953A76-0C51-F141-AA89-3AB9E2018AFC}"/>
                </a:ext>
              </a:extLst>
            </p:cNvPr>
            <p:cNvCxnSpPr/>
            <p:nvPr/>
          </p:nvCxnSpPr>
          <p:spPr>
            <a:xfrm>
              <a:off x="4700648" y="3744325"/>
              <a:ext cx="183599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3924581-B257-3144-AC52-1B382E5ED934}"/>
                </a:ext>
              </a:extLst>
            </p:cNvPr>
            <p:cNvCxnSpPr/>
            <p:nvPr/>
          </p:nvCxnSpPr>
          <p:spPr>
            <a:xfrm>
              <a:off x="6755077" y="3744325"/>
              <a:ext cx="183599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E3BAF2E-B989-1A43-9F38-A36CEEB0F612}"/>
                </a:ext>
              </a:extLst>
            </p:cNvPr>
            <p:cNvCxnSpPr/>
            <p:nvPr/>
          </p:nvCxnSpPr>
          <p:spPr>
            <a:xfrm>
              <a:off x="8809510" y="3744325"/>
              <a:ext cx="183599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1D806591-E776-BF4F-B00C-8ACFEF057E10}"/>
              </a:ext>
            </a:extLst>
          </p:cNvPr>
          <p:cNvSpPr txBox="1"/>
          <p:nvPr/>
        </p:nvSpPr>
        <p:spPr>
          <a:xfrm>
            <a:off x="3357556" y="1614496"/>
            <a:ext cx="4357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anumBarunGothic YetHangul" panose="020B0603020101020101" pitchFamily="34" charset="-127"/>
                <a:ea typeface="NanumBarunGothic YetHangul" panose="020B0603020101020101" pitchFamily="34" charset="-127"/>
              </a:rPr>
              <a:t>Project ZEBRA</a:t>
            </a:r>
          </a:p>
        </p:txBody>
      </p:sp>
    </p:spTree>
    <p:extLst>
      <p:ext uri="{BB962C8B-B14F-4D97-AF65-F5344CB8AC3E}">
        <p14:creationId xmlns:p14="http://schemas.microsoft.com/office/powerpoint/2010/main" val="4124635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D1AD8758-787C-4D55-8A20-901A88F85741}"/>
              </a:ext>
            </a:extLst>
          </p:cNvPr>
          <p:cNvGrpSpPr/>
          <p:nvPr/>
        </p:nvGrpSpPr>
        <p:grpSpPr>
          <a:xfrm>
            <a:off x="513983" y="1823053"/>
            <a:ext cx="10236235" cy="3447959"/>
            <a:chOff x="513983" y="1823053"/>
            <a:chExt cx="10236235" cy="344795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565A4F1E-9098-7041-9323-3C210604129D}"/>
                </a:ext>
              </a:extLst>
            </p:cNvPr>
            <p:cNvSpPr/>
            <p:nvPr/>
          </p:nvSpPr>
          <p:spPr>
            <a:xfrm>
              <a:off x="591786" y="1826188"/>
              <a:ext cx="1835999" cy="183599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Z</a:t>
              </a:r>
            </a:p>
            <a:p>
              <a:pPr algn="ctr"/>
              <a:endParaRPr lang="en-US" dirty="0">
                <a:latin typeface="NanumBarunGothic YetHangul" panose="020B0603020101020101" pitchFamily="34" charset="-127"/>
                <a:ea typeface="NanumBarunGothic YetHangul" panose="020B0603020101020101" pitchFamily="34" charset="-127"/>
              </a:endParaRPr>
            </a:p>
            <a:p>
              <a:pPr algn="ctr"/>
              <a:r>
                <a:rPr lang="en-US" dirty="0" err="1"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Zukunft</a:t>
              </a:r>
              <a:endParaRPr lang="en-US" dirty="0">
                <a:latin typeface="NanumBarunGothic YetHangul" panose="020B0603020101020101" pitchFamily="34" charset="-127"/>
                <a:ea typeface="NanumBarunGothic YetHangul" panose="020B0603020101020101" pitchFamily="34" charset="-127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6F5863F-E182-624D-9069-90FA6F0028D5}"/>
                </a:ext>
              </a:extLst>
            </p:cNvPr>
            <p:cNvSpPr/>
            <p:nvPr/>
          </p:nvSpPr>
          <p:spPr>
            <a:xfrm>
              <a:off x="2646217" y="1826190"/>
              <a:ext cx="1835999" cy="183599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E</a:t>
              </a:r>
            </a:p>
            <a:p>
              <a:pPr algn="ctr"/>
              <a:endParaRPr lang="en-US" dirty="0">
                <a:solidFill>
                  <a:schemeClr val="bg1"/>
                </a:solidFill>
                <a:latin typeface="NanumBarunGothic YetHangul" panose="020B0603020101020101" pitchFamily="34" charset="-127"/>
                <a:ea typeface="NanumBarunGothic YetHangul" panose="020B0603020101020101" pitchFamily="34" charset="-127"/>
              </a:endParaRPr>
            </a:p>
            <a:p>
              <a:pPr algn="ctr"/>
              <a:r>
                <a:rPr lang="en-US" altLang="ko-KR" sz="1780" dirty="0" err="1">
                  <a:solidFill>
                    <a:schemeClr val="bg1"/>
                  </a:solidFill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Evoluzióne</a:t>
              </a:r>
              <a:endParaRPr lang="en-US" altLang="ko-KR" sz="1780" dirty="0">
                <a:solidFill>
                  <a:schemeClr val="bg1"/>
                </a:solidFill>
                <a:latin typeface="NanumBarunGothic YetHangul" panose="020B0603020101020101" pitchFamily="34" charset="-127"/>
                <a:ea typeface="NanumBarunGothic YetHangul" panose="020B0603020101020101" pitchFamily="34" charset="-127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491351E-BB4F-1245-9463-C4F04A573C9C}"/>
                </a:ext>
              </a:extLst>
            </p:cNvPr>
            <p:cNvSpPr/>
            <p:nvPr/>
          </p:nvSpPr>
          <p:spPr>
            <a:xfrm>
              <a:off x="4700648" y="1826189"/>
              <a:ext cx="1835999" cy="183599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B</a:t>
              </a:r>
            </a:p>
            <a:p>
              <a:pPr algn="ctr"/>
              <a:endParaRPr lang="en-US" dirty="0">
                <a:latin typeface="NanumBarunGothic YetHangul" panose="020B0603020101020101" pitchFamily="34" charset="-127"/>
                <a:ea typeface="NanumBarunGothic YetHangul" panose="020B0603020101020101" pitchFamily="34" charset="-127"/>
              </a:endParaRPr>
            </a:p>
            <a:p>
              <a:pPr algn="ctr"/>
              <a:r>
                <a:rPr lang="en-US" dirty="0"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Bridge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966875F-623E-C04A-A072-30D2E5452008}"/>
                </a:ext>
              </a:extLst>
            </p:cNvPr>
            <p:cNvSpPr/>
            <p:nvPr/>
          </p:nvSpPr>
          <p:spPr>
            <a:xfrm>
              <a:off x="6755077" y="1823053"/>
              <a:ext cx="1835999" cy="183599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R</a:t>
              </a:r>
            </a:p>
            <a:p>
              <a:pPr algn="ctr"/>
              <a:endParaRPr lang="en-US" dirty="0">
                <a:solidFill>
                  <a:schemeClr val="bg1"/>
                </a:solidFill>
                <a:latin typeface="NanumBarunGothic YetHangul" panose="020B0603020101020101" pitchFamily="34" charset="-127"/>
                <a:ea typeface="NanumBarunGothic YetHangul" panose="020B0603020101020101" pitchFamily="34" charset="-127"/>
              </a:endParaRPr>
            </a:p>
            <a:p>
              <a:pPr algn="ctr"/>
              <a:r>
                <a:rPr lang="en-US" dirty="0" err="1">
                  <a:solidFill>
                    <a:schemeClr val="bg1"/>
                  </a:solidFill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Révolution</a:t>
              </a:r>
              <a:endParaRPr lang="en-US" dirty="0">
                <a:solidFill>
                  <a:schemeClr val="bg1"/>
                </a:solidFill>
                <a:latin typeface="NanumBarunGothic YetHangul" panose="020B0603020101020101" pitchFamily="34" charset="-127"/>
                <a:ea typeface="NanumBarunGothic YetHangul" panose="020B0603020101020101" pitchFamily="34" charset="-127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B83EFA3-18A8-6B49-81FF-B2777ED45629}"/>
                </a:ext>
              </a:extLst>
            </p:cNvPr>
            <p:cNvSpPr/>
            <p:nvPr/>
          </p:nvSpPr>
          <p:spPr>
            <a:xfrm>
              <a:off x="8809510" y="1826188"/>
              <a:ext cx="1835999" cy="183599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A</a:t>
              </a:r>
            </a:p>
            <a:p>
              <a:pPr algn="ctr"/>
              <a:endParaRPr lang="en-US" dirty="0">
                <a:latin typeface="NanumBarunGothic YetHangul" panose="020B0603020101020101" pitchFamily="34" charset="-127"/>
                <a:ea typeface="NanumBarunGothic YetHangul" panose="020B0603020101020101" pitchFamily="34" charset="-127"/>
              </a:endParaRPr>
            </a:p>
            <a:p>
              <a:pPr algn="ctr"/>
              <a:r>
                <a:rPr lang="en-US" dirty="0"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Ars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5C9088F-C25F-544C-89CF-5E79349173F9}"/>
                </a:ext>
              </a:extLst>
            </p:cNvPr>
            <p:cNvCxnSpPr>
              <a:stCxn id="5" idx="2"/>
              <a:endCxn id="5" idx="6"/>
            </p:cNvCxnSpPr>
            <p:nvPr/>
          </p:nvCxnSpPr>
          <p:spPr>
            <a:xfrm>
              <a:off x="2646217" y="2744190"/>
              <a:ext cx="183599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9F03621-AF31-7548-8DDF-88F80F333549}"/>
                </a:ext>
              </a:extLst>
            </p:cNvPr>
            <p:cNvCxnSpPr/>
            <p:nvPr/>
          </p:nvCxnSpPr>
          <p:spPr>
            <a:xfrm>
              <a:off x="591786" y="2744190"/>
              <a:ext cx="183599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8432411-EF16-B444-B66C-EFD124FB9825}"/>
                </a:ext>
              </a:extLst>
            </p:cNvPr>
            <p:cNvCxnSpPr/>
            <p:nvPr/>
          </p:nvCxnSpPr>
          <p:spPr>
            <a:xfrm>
              <a:off x="4700648" y="2744190"/>
              <a:ext cx="183599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B43DCDE-6ADD-1E4B-9296-7F371EF0F21D}"/>
                </a:ext>
              </a:extLst>
            </p:cNvPr>
            <p:cNvCxnSpPr/>
            <p:nvPr/>
          </p:nvCxnSpPr>
          <p:spPr>
            <a:xfrm>
              <a:off x="6755077" y="2744190"/>
              <a:ext cx="183599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99BEBBC-44AC-C84E-BB42-4D874A555F26}"/>
                </a:ext>
              </a:extLst>
            </p:cNvPr>
            <p:cNvCxnSpPr/>
            <p:nvPr/>
          </p:nvCxnSpPr>
          <p:spPr>
            <a:xfrm>
              <a:off x="8809510" y="2744190"/>
              <a:ext cx="183599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0457C0A-0FD0-024A-AE76-A218E08B96A9}"/>
                </a:ext>
              </a:extLst>
            </p:cNvPr>
            <p:cNvSpPr txBox="1"/>
            <p:nvPr/>
          </p:nvSpPr>
          <p:spPr>
            <a:xfrm>
              <a:off x="513983" y="3886017"/>
              <a:ext cx="2045419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Building an Academic and Practical Foundation for Future-Oriented Performing Arts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1C44C06-DE91-7547-BB67-F97B5CE7609F}"/>
                </a:ext>
              </a:extLst>
            </p:cNvPr>
            <p:cNvSpPr txBox="1"/>
            <p:nvPr/>
          </p:nvSpPr>
          <p:spPr>
            <a:xfrm>
              <a:off x="2559402" y="3886017"/>
              <a:ext cx="2045419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Establishing Creative Collaborations in the Performing Arts and Creating Artwork in the Era of the Fourth Industrial Revolution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1379C35-1FCC-6B4D-A918-B8744B01C215}"/>
                </a:ext>
              </a:extLst>
            </p:cNvPr>
            <p:cNvSpPr txBox="1"/>
            <p:nvPr/>
          </p:nvSpPr>
          <p:spPr>
            <a:xfrm>
              <a:off x="4595937" y="3886017"/>
              <a:ext cx="204541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Branding SNU MUSIC and Creating an Online Platform to Publicize Digital Content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AFD0EDE-49D2-7C40-B19D-07619944F405}"/>
                </a:ext>
              </a:extLst>
            </p:cNvPr>
            <p:cNvSpPr txBox="1"/>
            <p:nvPr/>
          </p:nvSpPr>
          <p:spPr>
            <a:xfrm>
              <a:off x="6632472" y="3886016"/>
              <a:ext cx="204541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Cultivating Creative Talents by Establishing Innovative Educational Programs 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0BE60CF-E635-BE4E-83D5-B5EF8B6A3B1A}"/>
                </a:ext>
              </a:extLst>
            </p:cNvPr>
            <p:cNvSpPr txBox="1"/>
            <p:nvPr/>
          </p:nvSpPr>
          <p:spPr>
            <a:xfrm>
              <a:off x="8704799" y="3886016"/>
              <a:ext cx="2045419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400" dirty="0">
                  <a:latin typeface="Cambria" panose="02040503050406030204" pitchFamily="18" charset="0"/>
                  <a:ea typeface="NanumBarunGothic YetHangul" panose="020B0603020101020101" pitchFamily="34" charset="-127"/>
                  <a:cs typeface="Times New Roman" panose="02020603050405020304" pitchFamily="18" charset="0"/>
                </a:rPr>
                <a:t> </a:t>
              </a:r>
              <a:r>
                <a:rPr lang="en-US" altLang="ko-KR" sz="14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Strengthening SNU MUSIC’s International Competitiveness and Establishing a Global Network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240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EC7DD3E-EFA8-A14D-B2DB-7647EEA932C4}"/>
              </a:ext>
            </a:extLst>
          </p:cNvPr>
          <p:cNvGrpSpPr/>
          <p:nvPr/>
        </p:nvGrpSpPr>
        <p:grpSpPr>
          <a:xfrm>
            <a:off x="156931" y="783770"/>
            <a:ext cx="6442177" cy="5341887"/>
            <a:chOff x="156931" y="783770"/>
            <a:chExt cx="6442177" cy="5341887"/>
          </a:xfrm>
        </p:grpSpPr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C23DC93A-586F-134B-8D7D-6E38C2CA265B}"/>
                </a:ext>
              </a:extLst>
            </p:cNvPr>
            <p:cNvSpPr/>
            <p:nvPr/>
          </p:nvSpPr>
          <p:spPr>
            <a:xfrm>
              <a:off x="161953" y="783770"/>
              <a:ext cx="2077461" cy="78153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altLang="ko-KR" sz="2400" b="1" dirty="0" err="1">
                  <a:solidFill>
                    <a:schemeClr val="tx1"/>
                  </a:solidFill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Z</a:t>
              </a:r>
              <a:r>
                <a:rPr lang="en-US" altLang="ko-KR" dirty="0" err="1">
                  <a:solidFill>
                    <a:schemeClr val="tx1"/>
                  </a:solidFill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ukunft</a:t>
              </a:r>
              <a:endParaRPr lang="en-US" altLang="ko-KR" dirty="0">
                <a:solidFill>
                  <a:schemeClr val="tx1"/>
                </a:solidFill>
                <a:latin typeface="NanumBarunGothic YetHangul" panose="020B0603020101020101" pitchFamily="34" charset="-127"/>
                <a:ea typeface="NanumBarunGothic YetHangul" panose="020B0603020101020101" pitchFamily="34" charset="-127"/>
              </a:endParaRPr>
            </a:p>
          </p:txBody>
        </p:sp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DA7AD3F2-DE44-BA47-B197-278A7EE3DC8B}"/>
                </a:ext>
              </a:extLst>
            </p:cNvPr>
            <p:cNvSpPr/>
            <p:nvPr/>
          </p:nvSpPr>
          <p:spPr>
            <a:xfrm>
              <a:off x="156931" y="1902287"/>
              <a:ext cx="2087505" cy="781535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2400" b="1" dirty="0" err="1">
                  <a:solidFill>
                    <a:schemeClr val="bg1"/>
                  </a:solidFill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E</a:t>
              </a:r>
              <a:r>
                <a:rPr lang="en-US" dirty="0" err="1">
                  <a:solidFill>
                    <a:schemeClr val="bg1"/>
                  </a:solidFill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voluzióne</a:t>
              </a:r>
              <a:endParaRPr lang="en-US" dirty="0">
                <a:solidFill>
                  <a:schemeClr val="bg1"/>
                </a:solidFill>
                <a:latin typeface="NanumBarunGothic YetHangul" panose="020B0603020101020101" pitchFamily="34" charset="-127"/>
                <a:ea typeface="NanumBarunGothic YetHangul" panose="020B0603020101020101" pitchFamily="34" charset="-127"/>
              </a:endParaRPr>
            </a:p>
          </p:txBody>
        </p:sp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A1726478-2499-0F4A-B3D9-B450F837FD95}"/>
                </a:ext>
              </a:extLst>
            </p:cNvPr>
            <p:cNvSpPr/>
            <p:nvPr/>
          </p:nvSpPr>
          <p:spPr>
            <a:xfrm>
              <a:off x="156931" y="3020803"/>
              <a:ext cx="2087505" cy="781535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B</a:t>
              </a:r>
              <a:r>
                <a:rPr lang="en-US" dirty="0">
                  <a:solidFill>
                    <a:schemeClr val="tx1"/>
                  </a:solidFill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ridge </a:t>
              </a:r>
            </a:p>
          </p:txBody>
        </p:sp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33D7ADAB-1225-9646-8C2B-5DEE32A534B2}"/>
                </a:ext>
              </a:extLst>
            </p:cNvPr>
            <p:cNvSpPr/>
            <p:nvPr/>
          </p:nvSpPr>
          <p:spPr>
            <a:xfrm>
              <a:off x="173392" y="4139319"/>
              <a:ext cx="2054582" cy="781535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2400" b="1" dirty="0" err="1">
                  <a:solidFill>
                    <a:schemeClr val="bg1"/>
                  </a:solidFill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R</a:t>
              </a:r>
              <a:r>
                <a:rPr lang="en-US" dirty="0" err="1">
                  <a:solidFill>
                    <a:schemeClr val="bg1"/>
                  </a:solidFill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évolution</a:t>
              </a:r>
              <a:r>
                <a:rPr lang="en-US" dirty="0">
                  <a:solidFill>
                    <a:schemeClr val="bg1"/>
                  </a:solidFill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 </a:t>
              </a: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01745ED1-C8CB-7A45-82FB-DEC686C764DE}"/>
                </a:ext>
              </a:extLst>
            </p:cNvPr>
            <p:cNvSpPr/>
            <p:nvPr/>
          </p:nvSpPr>
          <p:spPr>
            <a:xfrm>
              <a:off x="165604" y="5257835"/>
              <a:ext cx="2070158" cy="78153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altLang="ko-KR" sz="2400" b="1" dirty="0">
                  <a:solidFill>
                    <a:schemeClr val="tx1"/>
                  </a:solidFill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A</a:t>
              </a:r>
              <a:r>
                <a:rPr lang="en-US" altLang="ko-KR" dirty="0">
                  <a:solidFill>
                    <a:schemeClr val="tx1"/>
                  </a:solidFill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rs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9126C22-57EB-AD4E-A045-24B7D995C7C1}"/>
                </a:ext>
              </a:extLst>
            </p:cNvPr>
            <p:cNvSpPr txBox="1"/>
            <p:nvPr/>
          </p:nvSpPr>
          <p:spPr>
            <a:xfrm>
              <a:off x="2470790" y="914396"/>
              <a:ext cx="34906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Symposium &amp; The Orient Express</a:t>
              </a:r>
            </a:p>
            <a:p>
              <a:r>
                <a:rPr lang="en-US" altLang="ko-KR" sz="14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SNU Performing Arts Biennale</a:t>
              </a:r>
              <a:endParaRPr lang="en-US" sz="1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D84A9BF-63A8-9B46-85C4-375F178D13D6}"/>
                </a:ext>
              </a:extLst>
            </p:cNvPr>
            <p:cNvSpPr txBox="1"/>
            <p:nvPr/>
          </p:nvSpPr>
          <p:spPr>
            <a:xfrm>
              <a:off x="2470790" y="2031444"/>
              <a:ext cx="40368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SNU Music Camp</a:t>
              </a:r>
              <a:endParaRPr lang="en-US" sz="1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  <a:p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ZEBRA Performing Arts Camp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58D8E31-30CB-EA4C-964D-007CFD7FEA6D}"/>
                </a:ext>
              </a:extLst>
            </p:cNvPr>
            <p:cNvSpPr txBox="1"/>
            <p:nvPr/>
          </p:nvSpPr>
          <p:spPr>
            <a:xfrm>
              <a:off x="2470789" y="3149960"/>
              <a:ext cx="40368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dirty="0">
                  <a:latin typeface="Cambria" panose="02040503050406030204" pitchFamily="18" charset="0"/>
                  <a:ea typeface="NanumBarunGothic YetHangul" panose="020B0603020101020101"/>
                  <a:cs typeface="Times New Roman" panose="02020603050405020304" pitchFamily="18" charset="0"/>
                </a:rPr>
                <a:t> </a:t>
              </a:r>
              <a:r>
                <a:rPr lang="en-US" altLang="ko-KR" sz="14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Building an Online Archive </a:t>
              </a:r>
            </a:p>
            <a:p>
              <a:r>
                <a:rPr lang="en-US" altLang="ko-KR" sz="14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ko-KR" sz="1400" dirty="0" err="1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Telematic</a:t>
              </a:r>
              <a:r>
                <a:rPr lang="en-US" altLang="ko-KR" sz="14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 Platform &amp; Concert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5BB6EE8-F461-664F-A776-8F25D2E1B6E0}"/>
                </a:ext>
              </a:extLst>
            </p:cNvPr>
            <p:cNvSpPr txBox="1"/>
            <p:nvPr/>
          </p:nvSpPr>
          <p:spPr>
            <a:xfrm>
              <a:off x="2470790" y="4159928"/>
              <a:ext cx="412831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SNU ZEBRA Workshop</a:t>
              </a:r>
              <a:r>
                <a:rPr lang="ko-KR" altLang="en-US" sz="1400" dirty="0">
                  <a:latin typeface="Cambria" panose="02040503050406030204" pitchFamily="18" charset="0"/>
                  <a:ea typeface="NanumBarunGothic YetHangul" panose="020B0603020101020101"/>
                  <a:cs typeface="Times New Roman" panose="02020603050405020304" pitchFamily="18" charset="0"/>
                </a:rPr>
                <a:t> </a:t>
              </a:r>
              <a:endParaRPr lang="en-US" altLang="ko-KR" sz="1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endParaRPr>
            </a:p>
            <a:p>
              <a:r>
                <a:rPr lang="en-US" altLang="ko-KR" sz="14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(Performing Arts on Placement, Mixed Music Lessons, Asian Performing Arts Events, etc.)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B953B98-AF63-BB4E-B40E-CE51AC9B25E1}"/>
                </a:ext>
              </a:extLst>
            </p:cNvPr>
            <p:cNvSpPr txBox="1"/>
            <p:nvPr/>
          </p:nvSpPr>
          <p:spPr>
            <a:xfrm>
              <a:off x="2470788" y="5386993"/>
              <a:ext cx="403689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SNU MUSIC in World</a:t>
              </a:r>
            </a:p>
            <a:p>
              <a:r>
                <a:rPr lang="en-US" altLang="ko-KR" sz="14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(Overseas Performances by Professors and Students)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053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CC50510-D683-2A48-91C7-618ED320782E}"/>
              </a:ext>
            </a:extLst>
          </p:cNvPr>
          <p:cNvGrpSpPr/>
          <p:nvPr/>
        </p:nvGrpSpPr>
        <p:grpSpPr>
          <a:xfrm>
            <a:off x="54692" y="478063"/>
            <a:ext cx="11733464" cy="5525312"/>
            <a:chOff x="54692" y="478063"/>
            <a:chExt cx="11733464" cy="5525312"/>
          </a:xfrm>
        </p:grpSpPr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AC81B9AD-F7A4-B24B-A132-3D2BB73D90F8}"/>
                </a:ext>
              </a:extLst>
            </p:cNvPr>
            <p:cNvSpPr/>
            <p:nvPr/>
          </p:nvSpPr>
          <p:spPr>
            <a:xfrm>
              <a:off x="4632935" y="478063"/>
              <a:ext cx="2510815" cy="76088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b="1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Project Manager</a:t>
              </a:r>
            </a:p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Dean </a:t>
              </a:r>
              <a:r>
                <a:rPr lang="en-US" altLang="ko-KR" sz="1400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Sangjick</a:t>
              </a:r>
              <a:r>
                <a:rPr lang="en-US" altLang="ko-KR" sz="1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Jun</a:t>
              </a:r>
              <a:endParaRPr lang="en-US" altLang="ko-K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68894B3C-AAEC-6C47-824F-B75F3BC7F1F5}"/>
                </a:ext>
              </a:extLst>
            </p:cNvPr>
            <p:cNvSpPr/>
            <p:nvPr/>
          </p:nvSpPr>
          <p:spPr>
            <a:xfrm>
              <a:off x="3248254" y="1736258"/>
              <a:ext cx="2542724" cy="60285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Planning and Management</a:t>
              </a:r>
            </a:p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Associate Dean </a:t>
              </a:r>
              <a:r>
                <a:rPr lang="en-US" altLang="ko-KR" sz="1200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Ensik</a:t>
              </a:r>
              <a:r>
                <a:rPr lang="en-US" altLang="ko-KR" sz="1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Choi</a:t>
              </a:r>
              <a:endParaRPr lang="en-US" sz="1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6CDE43AB-7716-144F-B84D-289CE68A3B1E}"/>
                </a:ext>
              </a:extLst>
            </p:cNvPr>
            <p:cNvSpPr/>
            <p:nvPr/>
          </p:nvSpPr>
          <p:spPr>
            <a:xfrm>
              <a:off x="6095691" y="1736257"/>
              <a:ext cx="2272641" cy="607599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Executive Management </a:t>
              </a:r>
            </a:p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Associate Dean </a:t>
              </a:r>
              <a:r>
                <a:rPr lang="en-US" altLang="ko-KR" sz="1200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Hee</a:t>
              </a:r>
              <a:r>
                <a:rPr lang="en-US" altLang="ko-KR" sz="1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Sook Oh</a:t>
              </a:r>
              <a:endParaRPr lang="en-US" sz="1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B68921AD-253C-774D-A290-14145468DC78}"/>
                </a:ext>
              </a:extLst>
            </p:cNvPr>
            <p:cNvSpPr/>
            <p:nvPr/>
          </p:nvSpPr>
          <p:spPr>
            <a:xfrm>
              <a:off x="6106146" y="2549717"/>
              <a:ext cx="2272641" cy="60285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Administration</a:t>
              </a:r>
            </a:p>
            <a:p>
              <a:pPr algn="ctr"/>
              <a:r>
                <a:rPr lang="en-US" altLang="ko-KR" sz="1400" b="1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Support Team</a:t>
              </a: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1EA1A1C4-22D5-C54C-8824-F5C8DD43DE6D}"/>
                </a:ext>
              </a:extLst>
            </p:cNvPr>
            <p:cNvSpPr/>
            <p:nvPr/>
          </p:nvSpPr>
          <p:spPr>
            <a:xfrm>
              <a:off x="8582027" y="478063"/>
              <a:ext cx="3206129" cy="127201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1400" b="1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Advisory Committee</a:t>
              </a:r>
              <a:endParaRPr lang="en-US" altLang="ko-KR" sz="11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  <a:p>
              <a:r>
                <a:rPr lang="en-US" altLang="ko-KR" sz="105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Prof. </a:t>
              </a:r>
              <a:r>
                <a:rPr lang="en-US" altLang="ko-KR" sz="1050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Eun</a:t>
              </a:r>
              <a:r>
                <a:rPr lang="en-US" altLang="ko-KR" sz="105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altLang="ko-KR" sz="1050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Mee</a:t>
              </a:r>
              <a:r>
                <a:rPr lang="en-US" altLang="ko-KR" sz="105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Kim (Dept. of Communication)</a:t>
              </a:r>
            </a:p>
            <a:p>
              <a:r>
                <a:rPr lang="en-US" altLang="ko-KR" sz="105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Prof. </a:t>
              </a:r>
              <a:r>
                <a:rPr lang="en-US" altLang="ko-KR" sz="1050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Eun</a:t>
              </a:r>
              <a:r>
                <a:rPr lang="en-US" altLang="ko-KR" sz="105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-Young Shin </a:t>
              </a:r>
            </a:p>
            <a:p>
              <a:r>
                <a:rPr lang="en-US" altLang="ko-KR" sz="10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(Interdisciplinary Program in Performing Art Studies)</a:t>
              </a:r>
            </a:p>
            <a:p>
              <a:r>
                <a:rPr lang="en-US" altLang="ko-KR" sz="105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Prof. </a:t>
              </a:r>
              <a:r>
                <a:rPr lang="en-US" altLang="ko-KR" sz="1050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Wook</a:t>
              </a:r>
              <a:r>
                <a:rPr lang="en-US" altLang="ko-KR" sz="105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Song (Dept. of Physical Education)</a:t>
              </a:r>
            </a:p>
            <a:p>
              <a:r>
                <a:rPr lang="en-US" altLang="ko-KR" sz="105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Prof. </a:t>
              </a:r>
              <a:r>
                <a:rPr lang="en-US" altLang="ko-KR" sz="1050" dirty="0" smtClean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Jong </a:t>
              </a:r>
              <a:r>
                <a:rPr lang="en-US" altLang="ko-KR" sz="105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G</a:t>
              </a:r>
              <a:r>
                <a:rPr lang="en-US" altLang="ko-KR" sz="1050" dirty="0" smtClean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eon Lee</a:t>
              </a:r>
              <a:r>
                <a:rPr lang="en-US" altLang="ko-KR" sz="1050" dirty="0" smtClean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(Dept</a:t>
              </a:r>
              <a:r>
                <a:rPr lang="en-US" altLang="ko-KR" sz="105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. of Sculpture)</a:t>
              </a:r>
              <a:endParaRPr lang="en-US" sz="1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F9E793E0-4A3A-CA49-9290-64620ED77C25}"/>
                </a:ext>
              </a:extLst>
            </p:cNvPr>
            <p:cNvSpPr/>
            <p:nvPr/>
          </p:nvSpPr>
          <p:spPr>
            <a:xfrm>
              <a:off x="54692" y="3782754"/>
              <a:ext cx="2714885" cy="132859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300"/>
                </a:spcBef>
              </a:pPr>
              <a:r>
                <a:rPr lang="en-US" altLang="ko-KR" sz="2000" b="1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Z</a:t>
              </a:r>
              <a:r>
                <a:rPr lang="en-US" altLang="ko-KR" sz="1600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ukunft</a:t>
              </a:r>
              <a:endParaRPr lang="en-US" altLang="ko-KR" sz="1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  <a:p>
              <a:pPr>
                <a:spcBef>
                  <a:spcPts val="300"/>
                </a:spcBef>
              </a:pPr>
              <a:r>
                <a:rPr lang="en-US" altLang="ko-KR" sz="1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Symposium:</a:t>
              </a:r>
              <a:r>
                <a:rPr lang="ko-KR" altLang="en-US" sz="1200" dirty="0">
                  <a:solidFill>
                    <a:schemeClr val="tx1"/>
                  </a:solidFill>
                  <a:latin typeface="Cambria" panose="02040503050406030204" pitchFamily="18" charset="0"/>
                  <a:ea typeface="NanumBarunGothic YetHangul" panose="020B0603020101020101" pitchFamily="34" charset="-127"/>
                </a:rPr>
                <a:t> </a:t>
              </a:r>
              <a:r>
                <a:rPr lang="en-US" altLang="ko-KR" sz="1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Prof. </a:t>
              </a:r>
              <a:r>
                <a:rPr lang="en-US" altLang="ko-KR" sz="1200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Hee</a:t>
              </a:r>
              <a:r>
                <a:rPr lang="en-US" altLang="ko-KR" sz="1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Sook 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Oh</a:t>
              </a:r>
            </a:p>
            <a:p>
              <a:pPr>
                <a:spcBef>
                  <a:spcPts val="300"/>
                </a:spcBef>
              </a:pPr>
              <a:r>
                <a:rPr lang="en-US" altLang="ko-KR" sz="1200" dirty="0" smtClean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The Orient Express: Prof. </a:t>
              </a:r>
              <a:r>
                <a:rPr lang="en-US" altLang="ko-KR" sz="1200" dirty="0" err="1" smtClean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Shinuh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Lee</a:t>
              </a:r>
              <a:endParaRPr lang="en-US" altLang="ko-KR" sz="1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  <a:p>
              <a:pPr>
                <a:spcBef>
                  <a:spcPts val="300"/>
                </a:spcBef>
              </a:pPr>
              <a:r>
                <a:rPr lang="en-US" altLang="ko-KR" sz="1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Festival:</a:t>
              </a:r>
              <a:r>
                <a:rPr lang="ko-KR" altLang="en-US" sz="1200" dirty="0">
                  <a:solidFill>
                    <a:schemeClr val="tx1"/>
                  </a:solidFill>
                  <a:latin typeface="Cambria" panose="02040503050406030204" pitchFamily="18" charset="0"/>
                  <a:ea typeface="NanumBarunGothic YetHangul" panose="020B0603020101020101" pitchFamily="34" charset="-127"/>
                </a:rPr>
                <a:t> </a:t>
              </a:r>
              <a:r>
                <a:rPr lang="en-US" altLang="ko-KR" sz="1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Prof. </a:t>
              </a:r>
              <a:r>
                <a:rPr lang="en-US" altLang="ko-KR" sz="1200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Uzong</a:t>
              </a:r>
              <a:r>
                <a:rPr lang="en-US" altLang="ko-KR" sz="1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altLang="ko-KR" sz="1200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Choe</a:t>
              </a:r>
              <a:endParaRPr lang="en-US" altLang="ko-KR" sz="1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  <a:p>
              <a:pPr>
                <a:spcBef>
                  <a:spcPts val="300"/>
                </a:spcBef>
              </a:pPr>
              <a:r>
                <a:rPr lang="ko-KR" altLang="en-US" sz="1200" dirty="0">
                  <a:solidFill>
                    <a:schemeClr val="tx1"/>
                  </a:solidFill>
                  <a:latin typeface="Cambria" panose="02040503050406030204" pitchFamily="18" charset="0"/>
                  <a:ea typeface="NanumBarunGothic YetHangul" panose="020B0603020101020101" pitchFamily="34" charset="-127"/>
                </a:rPr>
                <a:t>                 </a:t>
              </a:r>
              <a:r>
                <a:rPr lang="en-US" altLang="ko-KR" sz="1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Prof. </a:t>
              </a:r>
              <a:r>
                <a:rPr lang="en-US" altLang="ko-KR" sz="1200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Jisoo</a:t>
              </a:r>
              <a:r>
                <a:rPr lang="en-US" altLang="ko-KR" sz="1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Lee</a:t>
              </a:r>
              <a:endParaRPr lang="en-US" sz="1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35338AED-4466-054E-8D29-043DF3C5C085}"/>
                </a:ext>
              </a:extLst>
            </p:cNvPr>
            <p:cNvSpPr/>
            <p:nvPr/>
          </p:nvSpPr>
          <p:spPr>
            <a:xfrm>
              <a:off x="3346037" y="3782754"/>
              <a:ext cx="2286657" cy="132859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lvl="0" algn="ctr">
                <a:spcBef>
                  <a:spcPts val="300"/>
                </a:spcBef>
              </a:pPr>
              <a:r>
                <a:rPr lang="en-US" sz="2000" b="1" dirty="0" err="1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E</a:t>
              </a:r>
              <a:r>
                <a:rPr lang="en-US" sz="1600" dirty="0" err="1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voluzióne</a:t>
              </a:r>
              <a:endParaRPr lang="en-US" altLang="ko-KR" sz="1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  <a:p>
              <a:pPr lvl="0">
                <a:spcBef>
                  <a:spcPts val="300"/>
                </a:spcBef>
              </a:pPr>
              <a:r>
                <a:rPr lang="en-US" altLang="ko-KR" sz="1200" dirty="0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  Prof. Kyung Sun Lee</a:t>
              </a:r>
            </a:p>
            <a:p>
              <a:pPr lvl="0">
                <a:spcBef>
                  <a:spcPts val="300"/>
                </a:spcBef>
              </a:pPr>
              <a:r>
                <a:rPr lang="en-US" altLang="ko-KR" sz="1200" dirty="0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  Prof. Kyung-ah Kim</a:t>
              </a:r>
            </a:p>
            <a:p>
              <a:pPr lvl="0">
                <a:spcBef>
                  <a:spcPts val="300"/>
                </a:spcBef>
              </a:pPr>
              <a:r>
                <a:rPr lang="en-US" altLang="ko-KR" sz="1200" dirty="0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  Prof. </a:t>
              </a:r>
              <a:r>
                <a:rPr lang="en-US" altLang="ko-KR" sz="1200" dirty="0" err="1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Seunghyun</a:t>
              </a:r>
              <a:r>
                <a:rPr lang="en-US" altLang="ko-KR" sz="1200" dirty="0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Attila Jun </a:t>
              </a:r>
            </a:p>
            <a:p>
              <a:pPr lvl="0">
                <a:spcBef>
                  <a:spcPts val="300"/>
                </a:spcBef>
              </a:pPr>
              <a:r>
                <a:rPr lang="en-US" altLang="ko-KR" sz="1200" dirty="0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  Prof. </a:t>
              </a:r>
              <a:r>
                <a:rPr lang="en-US" altLang="ko-KR" sz="1200" dirty="0" err="1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Hye</a:t>
              </a:r>
              <a:r>
                <a:rPr lang="en-US" altLang="ko-KR" sz="1200" dirty="0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altLang="ko-KR" sz="1200" dirty="0" err="1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Ri</a:t>
              </a:r>
              <a:r>
                <a:rPr lang="en-US" altLang="ko-KR" sz="1200" dirty="0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Yoon</a:t>
              </a:r>
              <a:endParaRPr lang="en-US" sz="16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1F435D13-316A-4740-8B40-C1C4A753E308}"/>
                </a:ext>
              </a:extLst>
            </p:cNvPr>
            <p:cNvSpPr/>
            <p:nvPr/>
          </p:nvSpPr>
          <p:spPr>
            <a:xfrm>
              <a:off x="6559303" y="3782754"/>
              <a:ext cx="2172647" cy="132859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lvl="0" algn="ctr">
                <a:spcBef>
                  <a:spcPts val="300"/>
                </a:spcBef>
              </a:pPr>
              <a:r>
                <a:rPr lang="en-US" sz="2000" b="1" dirty="0" err="1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R</a:t>
              </a:r>
              <a:r>
                <a:rPr lang="en-US" sz="1600" dirty="0" err="1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évolution</a:t>
              </a:r>
              <a:endParaRPr lang="en-US" altLang="ko-KR" sz="12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  <a:p>
              <a:pPr lvl="0">
                <a:spcBef>
                  <a:spcPts val="300"/>
                </a:spcBef>
              </a:pPr>
              <a:r>
                <a:rPr lang="en-US" altLang="ko-KR" sz="1200" dirty="0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     Prof. </a:t>
              </a:r>
              <a:r>
                <a:rPr lang="en-US" altLang="ko-KR" sz="1200" dirty="0" err="1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SngKn</a:t>
              </a:r>
              <a:r>
                <a:rPr lang="en-US" altLang="ko-KR" sz="1200" dirty="0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Kim</a:t>
              </a:r>
            </a:p>
            <a:p>
              <a:pPr lvl="0">
                <a:spcBef>
                  <a:spcPts val="300"/>
                </a:spcBef>
              </a:pPr>
              <a:r>
                <a:rPr lang="en-US" altLang="ko-KR" sz="1200" dirty="0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     Prof. </a:t>
              </a:r>
              <a:r>
                <a:rPr lang="en-US" altLang="ko-KR" sz="1200" dirty="0" err="1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Kyu</a:t>
              </a:r>
              <a:r>
                <a:rPr lang="en-US" altLang="ko-KR" sz="1200" dirty="0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altLang="ko-KR" sz="1200" dirty="0" err="1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Yeon</a:t>
              </a:r>
              <a:r>
                <a:rPr lang="en-US" altLang="ko-KR" sz="1200" dirty="0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Kim </a:t>
              </a:r>
              <a:endParaRPr lang="en-US" sz="16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E02986E8-1B0E-0D4B-AADA-22454C54CCE1}"/>
                </a:ext>
              </a:extLst>
            </p:cNvPr>
            <p:cNvSpPr/>
            <p:nvPr/>
          </p:nvSpPr>
          <p:spPr>
            <a:xfrm>
              <a:off x="9649775" y="3782754"/>
              <a:ext cx="2138381" cy="132859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lvl="0" algn="ctr">
                <a:spcBef>
                  <a:spcPts val="300"/>
                </a:spcBef>
              </a:pPr>
              <a:r>
                <a:rPr lang="en-US" sz="2000" b="1" dirty="0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</a:t>
              </a:r>
              <a:r>
                <a:rPr lang="en-US" sz="1600" dirty="0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rs</a:t>
              </a:r>
            </a:p>
            <a:p>
              <a:pPr lvl="0">
                <a:spcBef>
                  <a:spcPts val="300"/>
                </a:spcBef>
              </a:pPr>
              <a:r>
                <a:rPr lang="en-US" altLang="ko-KR" sz="1200" dirty="0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    Prof. </a:t>
              </a:r>
              <a:r>
                <a:rPr lang="en-US" altLang="ko-KR" sz="1200" dirty="0" err="1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SngKn</a:t>
              </a:r>
              <a:r>
                <a:rPr lang="en-US" altLang="ko-KR" sz="1200" dirty="0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Kim</a:t>
              </a:r>
            </a:p>
            <a:p>
              <a:pPr lvl="0">
                <a:spcBef>
                  <a:spcPts val="300"/>
                </a:spcBef>
              </a:pPr>
              <a:r>
                <a:rPr lang="en-US" altLang="ko-KR" sz="1200" dirty="0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    Prof. Kyung Sun Lee</a:t>
              </a:r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7B648692-B26A-BB4C-9BD0-3125EF3F4A8E}"/>
                </a:ext>
              </a:extLst>
            </p:cNvPr>
            <p:cNvSpPr/>
            <p:nvPr/>
          </p:nvSpPr>
          <p:spPr>
            <a:xfrm>
              <a:off x="54692" y="5262515"/>
              <a:ext cx="11733464" cy="74086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>
                <a:spcBef>
                  <a:spcPts val="300"/>
                </a:spcBef>
              </a:pPr>
              <a:r>
                <a:rPr lang="en-US" sz="1600" dirty="0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sz="2000" b="1" dirty="0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B</a:t>
              </a:r>
              <a:r>
                <a:rPr lang="en-US" sz="1600" dirty="0">
                  <a:solidFill>
                    <a:prstClr val="black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ridge</a:t>
              </a:r>
              <a:endParaRPr lang="en-US" altLang="ko-KR" sz="1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  <a:p>
              <a:pPr algn="ctr">
                <a:spcBef>
                  <a:spcPts val="300"/>
                </a:spcBef>
              </a:pPr>
              <a:r>
                <a:rPr lang="en-US" altLang="ko-KR" sz="1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Prof. </a:t>
              </a:r>
              <a:r>
                <a:rPr lang="en-US" altLang="ko-KR" sz="1200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Youngsun</a:t>
              </a:r>
              <a:r>
                <a:rPr lang="en-US" altLang="ko-KR" sz="1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Kim/</a:t>
              </a:r>
              <a:r>
                <a:rPr lang="ko-KR" altLang="en-US" sz="1200" dirty="0">
                  <a:solidFill>
                    <a:schemeClr val="tx1"/>
                  </a:solidFill>
                  <a:latin typeface="Cambria" panose="02040503050406030204" pitchFamily="18" charset="0"/>
                  <a:ea typeface="NanumBarunGothic YetHangul" panose="020B0603020101020101" pitchFamily="34" charset="-127"/>
                </a:rPr>
                <a:t> </a:t>
              </a:r>
              <a:r>
                <a:rPr lang="en-US" altLang="ko-KR" sz="1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Prof. Yoon-</a:t>
              </a:r>
              <a:r>
                <a:rPr lang="en-US" altLang="ko-KR" sz="1200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jeong</a:t>
              </a:r>
              <a:r>
                <a:rPr lang="en-US" altLang="ko-KR" sz="1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</a:t>
              </a:r>
              <a:r>
                <a:rPr lang="en-US" altLang="ko-KR" sz="1200" dirty="0" err="1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Heo</a:t>
              </a:r>
              <a:endParaRPr lang="en-US" sz="1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FD2267E-5789-044F-9F6A-131B924D422E}"/>
                </a:ext>
              </a:extLst>
            </p:cNvPr>
            <p:cNvCxnSpPr>
              <a:cxnSpLocks/>
            </p:cNvCxnSpPr>
            <p:nvPr/>
          </p:nvCxnSpPr>
          <p:spPr>
            <a:xfrm>
              <a:off x="4511642" y="1521395"/>
              <a:ext cx="272414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2CAE02B-8ACD-1646-9FB1-7FBC99482CC5}"/>
                </a:ext>
              </a:extLst>
            </p:cNvPr>
            <p:cNvCxnSpPr>
              <a:cxnSpLocks/>
            </p:cNvCxnSpPr>
            <p:nvPr/>
          </p:nvCxnSpPr>
          <p:spPr>
            <a:xfrm>
              <a:off x="1118423" y="3567645"/>
              <a:ext cx="960054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BFBCA53-66BC-2241-B995-5B4A11FAD2C0}"/>
                </a:ext>
              </a:extLst>
            </p:cNvPr>
            <p:cNvCxnSpPr>
              <a:cxnSpLocks/>
            </p:cNvCxnSpPr>
            <p:nvPr/>
          </p:nvCxnSpPr>
          <p:spPr>
            <a:xfrm>
              <a:off x="4519616" y="1521395"/>
              <a:ext cx="0" cy="21486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CC97A05-17D7-7549-94D2-67D002A5D9C0}"/>
                </a:ext>
              </a:extLst>
            </p:cNvPr>
            <p:cNvCxnSpPr>
              <a:cxnSpLocks/>
            </p:cNvCxnSpPr>
            <p:nvPr/>
          </p:nvCxnSpPr>
          <p:spPr>
            <a:xfrm>
              <a:off x="7238695" y="1521395"/>
              <a:ext cx="0" cy="21486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B1A5030-219B-DE4B-BEEA-BE6EE748CA14}"/>
                </a:ext>
              </a:extLst>
            </p:cNvPr>
            <p:cNvCxnSpPr>
              <a:cxnSpLocks/>
            </p:cNvCxnSpPr>
            <p:nvPr/>
          </p:nvCxnSpPr>
          <p:spPr>
            <a:xfrm>
              <a:off x="1129721" y="3566211"/>
              <a:ext cx="0" cy="1663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398761D-4A07-6848-A384-E5475E0F3616}"/>
                </a:ext>
              </a:extLst>
            </p:cNvPr>
            <p:cNvCxnSpPr>
              <a:cxnSpLocks/>
            </p:cNvCxnSpPr>
            <p:nvPr/>
          </p:nvCxnSpPr>
          <p:spPr>
            <a:xfrm>
              <a:off x="4511642" y="3567645"/>
              <a:ext cx="0" cy="2151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F9286A4-91F6-F64B-AB90-A5DD3F2F8208}"/>
                </a:ext>
              </a:extLst>
            </p:cNvPr>
            <p:cNvCxnSpPr>
              <a:cxnSpLocks/>
            </p:cNvCxnSpPr>
            <p:nvPr/>
          </p:nvCxnSpPr>
          <p:spPr>
            <a:xfrm>
              <a:off x="7641234" y="3567645"/>
              <a:ext cx="0" cy="2151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12FDADE-2E00-A445-ADB3-D2DAD81E8913}"/>
                </a:ext>
              </a:extLst>
            </p:cNvPr>
            <p:cNvCxnSpPr>
              <a:cxnSpLocks/>
              <a:endCxn id="13" idx="0"/>
            </p:cNvCxnSpPr>
            <p:nvPr/>
          </p:nvCxnSpPr>
          <p:spPr>
            <a:xfrm>
              <a:off x="10718965" y="3567645"/>
              <a:ext cx="1" cy="2151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186EF1A-8084-B949-ABDE-7FBE0D69ACFA}"/>
                </a:ext>
              </a:extLst>
            </p:cNvPr>
            <p:cNvCxnSpPr>
              <a:cxnSpLocks/>
            </p:cNvCxnSpPr>
            <p:nvPr/>
          </p:nvCxnSpPr>
          <p:spPr>
            <a:xfrm>
              <a:off x="7235783" y="2343858"/>
              <a:ext cx="0" cy="21486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272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0ADB48A-328B-7E44-A6A1-1892916F6943}"/>
              </a:ext>
            </a:extLst>
          </p:cNvPr>
          <p:cNvGrpSpPr/>
          <p:nvPr/>
        </p:nvGrpSpPr>
        <p:grpSpPr>
          <a:xfrm>
            <a:off x="605642" y="303011"/>
            <a:ext cx="10770919" cy="5388092"/>
            <a:chOff x="605642" y="303011"/>
            <a:chExt cx="10770919" cy="5388092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245DB0F-CB98-074F-AE6C-5A76F70F4F06}"/>
                </a:ext>
              </a:extLst>
            </p:cNvPr>
            <p:cNvSpPr/>
            <p:nvPr/>
          </p:nvSpPr>
          <p:spPr>
            <a:xfrm>
              <a:off x="959919" y="306146"/>
              <a:ext cx="1835999" cy="183599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500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51FE71B-23F2-744D-949A-EDF79FFE1507}"/>
                </a:ext>
              </a:extLst>
            </p:cNvPr>
            <p:cNvSpPr/>
            <p:nvPr/>
          </p:nvSpPr>
          <p:spPr>
            <a:xfrm>
              <a:off x="3014351" y="306148"/>
              <a:ext cx="1835999" cy="183599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ko-KR" sz="1500" dirty="0">
                <a:solidFill>
                  <a:schemeClr val="bg1"/>
                </a:solidFill>
                <a:latin typeface="Times New Roman" panose="02020603050405020304" pitchFamily="18" charset="0"/>
                <a:ea typeface="NanumBarunGothic YetHangul" panose="020B0603020101020101" pitchFamily="34" charset="-127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F878511-0E75-044C-BE5B-A95DEA53916A}"/>
                </a:ext>
              </a:extLst>
            </p:cNvPr>
            <p:cNvSpPr/>
            <p:nvPr/>
          </p:nvSpPr>
          <p:spPr>
            <a:xfrm>
              <a:off x="5068782" y="306147"/>
              <a:ext cx="1835999" cy="183599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500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E4D73BC-BB26-3549-BB25-598D80B105EF}"/>
                </a:ext>
              </a:extLst>
            </p:cNvPr>
            <p:cNvSpPr/>
            <p:nvPr/>
          </p:nvSpPr>
          <p:spPr>
            <a:xfrm>
              <a:off x="7123211" y="303011"/>
              <a:ext cx="1835999" cy="183599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5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D25E5FE-B8A1-1F4F-A9B4-1F9D7BC6BCEF}"/>
                </a:ext>
              </a:extLst>
            </p:cNvPr>
            <p:cNvSpPr/>
            <p:nvPr/>
          </p:nvSpPr>
          <p:spPr>
            <a:xfrm>
              <a:off x="9177644" y="306146"/>
              <a:ext cx="1835999" cy="183599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500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228DB10-7E51-6441-8F47-5004AC6F0BF9}"/>
                </a:ext>
              </a:extLst>
            </p:cNvPr>
            <p:cNvCxnSpPr>
              <a:cxnSpLocks/>
              <a:stCxn id="10" idx="2"/>
              <a:endCxn id="10" idx="6"/>
            </p:cNvCxnSpPr>
            <p:nvPr/>
          </p:nvCxnSpPr>
          <p:spPr>
            <a:xfrm>
              <a:off x="3014351" y="1224148"/>
              <a:ext cx="183599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64A0441-A642-854D-B06A-667C483F3541}"/>
                </a:ext>
              </a:extLst>
            </p:cNvPr>
            <p:cNvCxnSpPr/>
            <p:nvPr/>
          </p:nvCxnSpPr>
          <p:spPr>
            <a:xfrm>
              <a:off x="959920" y="1224148"/>
              <a:ext cx="183599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7561276-CDB0-B648-BB7A-1595BC5B9066}"/>
                </a:ext>
              </a:extLst>
            </p:cNvPr>
            <p:cNvCxnSpPr/>
            <p:nvPr/>
          </p:nvCxnSpPr>
          <p:spPr>
            <a:xfrm>
              <a:off x="5068782" y="1224148"/>
              <a:ext cx="183599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AEA55E-1346-0743-BB04-F972F5E50A52}"/>
                </a:ext>
              </a:extLst>
            </p:cNvPr>
            <p:cNvCxnSpPr/>
            <p:nvPr/>
          </p:nvCxnSpPr>
          <p:spPr>
            <a:xfrm>
              <a:off x="7123211" y="1224148"/>
              <a:ext cx="183599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B353FBB-B829-1541-8DEB-8D8285C5E686}"/>
                </a:ext>
              </a:extLst>
            </p:cNvPr>
            <p:cNvCxnSpPr/>
            <p:nvPr/>
          </p:nvCxnSpPr>
          <p:spPr>
            <a:xfrm>
              <a:off x="9177644" y="1224148"/>
              <a:ext cx="183599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D629DF8-4DEE-EE43-B38C-6A3061729960}"/>
                </a:ext>
              </a:extLst>
            </p:cNvPr>
            <p:cNvSpPr txBox="1"/>
            <p:nvPr/>
          </p:nvSpPr>
          <p:spPr>
            <a:xfrm>
              <a:off x="855209" y="2243558"/>
              <a:ext cx="2045419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Establish an International Academic and Artistic Exchange to Foster Convergence Performing Arts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A6DDF57-CD7C-074A-9EEE-6A95772379DC}"/>
                </a:ext>
              </a:extLst>
            </p:cNvPr>
            <p:cNvSpPr txBox="1"/>
            <p:nvPr/>
          </p:nvSpPr>
          <p:spPr>
            <a:xfrm>
              <a:off x="2918650" y="2339533"/>
              <a:ext cx="204541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Lay the Foundation for World-Class Art Education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AD5AE1A-6C5B-D846-8704-8640571C006D}"/>
                </a:ext>
              </a:extLst>
            </p:cNvPr>
            <p:cNvSpPr txBox="1"/>
            <p:nvPr/>
          </p:nvSpPr>
          <p:spPr>
            <a:xfrm>
              <a:off x="5022108" y="2339533"/>
              <a:ext cx="204541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Build an Online Platform for Convergence Arts Using Information Technology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CB9D75E-5953-6C4D-8C12-FEB0564A907F}"/>
                </a:ext>
              </a:extLst>
            </p:cNvPr>
            <p:cNvSpPr txBox="1"/>
            <p:nvPr/>
          </p:nvSpPr>
          <p:spPr>
            <a:xfrm>
              <a:off x="7125567" y="2339533"/>
              <a:ext cx="204541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Develop a Creative and Innovative Convergence Art Education Program</a:t>
              </a:r>
              <a:endParaRPr lang="en-US" sz="1400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973A36B-2A1B-6040-A090-56207C1A8E5C}"/>
                </a:ext>
              </a:extLst>
            </p:cNvPr>
            <p:cNvSpPr txBox="1"/>
            <p:nvPr/>
          </p:nvSpPr>
          <p:spPr>
            <a:xfrm>
              <a:off x="9170986" y="2264898"/>
              <a:ext cx="204541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Promote SNU MUSIC’s Global Competence and Build an International Network</a:t>
              </a:r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44E036F5-291A-8544-9ECE-1838FD050597}"/>
                </a:ext>
              </a:extLst>
            </p:cNvPr>
            <p:cNvCxnSpPr/>
            <p:nvPr/>
          </p:nvCxnSpPr>
          <p:spPr>
            <a:xfrm>
              <a:off x="605642" y="3413109"/>
              <a:ext cx="10770919" cy="0"/>
            </a:xfrm>
            <a:prstGeom prst="line">
              <a:avLst/>
            </a:prstGeom>
            <a:ln w="222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0DD36129-800A-684C-9A10-5D468766BA72}"/>
                </a:ext>
              </a:extLst>
            </p:cNvPr>
            <p:cNvCxnSpPr/>
            <p:nvPr/>
          </p:nvCxnSpPr>
          <p:spPr>
            <a:xfrm>
              <a:off x="6037729" y="3413109"/>
              <a:ext cx="0" cy="701692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8A18F4E-D21B-C649-BEDC-31B5ED75CEDE}"/>
                </a:ext>
              </a:extLst>
            </p:cNvPr>
            <p:cNvSpPr txBox="1"/>
            <p:nvPr/>
          </p:nvSpPr>
          <p:spPr>
            <a:xfrm>
              <a:off x="2995338" y="4383053"/>
              <a:ext cx="6098957" cy="130805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285750" indent="-285750">
                <a:spcBef>
                  <a:spcPts val="500"/>
                </a:spcBef>
                <a:buFont typeface="Arial" panose="020B0604020202020204" pitchFamily="34" charset="0"/>
                <a:buChar char="•"/>
              </a:pPr>
              <a:r>
                <a:rPr lang="en-US" altLang="ko-KR" sz="1600" dirty="0">
                  <a:latin typeface="Cambria" panose="02040503050406030204" pitchFamily="18" charset="0"/>
                  <a:ea typeface="Cambria" panose="02040503050406030204" pitchFamily="18" charset="0"/>
                </a:rPr>
                <a:t>Become Asia’s Top Art Education Institution </a:t>
              </a:r>
            </a:p>
            <a:p>
              <a:pPr marL="285750" indent="-285750">
                <a:spcBef>
                  <a:spcPts val="500"/>
                </a:spcBef>
                <a:buFont typeface="Arial" panose="020B0604020202020204" pitchFamily="34" charset="0"/>
                <a:buChar char="•"/>
              </a:pPr>
              <a:r>
                <a:rPr lang="en-US" altLang="ko-KR" sz="1600" dirty="0">
                  <a:latin typeface="Cambria" panose="02040503050406030204" pitchFamily="18" charset="0"/>
                  <a:ea typeface="Cambria" panose="02040503050406030204" pitchFamily="18" charset="0"/>
                </a:rPr>
                <a:t>Foster Future-Oriented Convergence Art</a:t>
              </a:r>
            </a:p>
            <a:p>
              <a:pPr marL="285750" indent="-285750">
                <a:spcBef>
                  <a:spcPts val="500"/>
                </a:spcBef>
                <a:buFont typeface="Arial" panose="020B0604020202020204" pitchFamily="34" charset="0"/>
                <a:buChar char="•"/>
              </a:pPr>
              <a:r>
                <a:rPr lang="en-US" altLang="ko-KR" sz="1600" dirty="0">
                  <a:latin typeface="Cambria" panose="02040503050406030204" pitchFamily="18" charset="0"/>
                  <a:ea typeface="Cambria" panose="02040503050406030204" pitchFamily="18" charset="0"/>
                </a:rPr>
                <a:t>Lead the Korean Wave in Performing Arts</a:t>
              </a:r>
            </a:p>
            <a:p>
              <a:pPr marL="285750" indent="-285750">
                <a:spcBef>
                  <a:spcPts val="500"/>
                </a:spcBef>
                <a:buFont typeface="Arial" panose="020B0604020202020204" pitchFamily="34" charset="0"/>
                <a:buChar char="•"/>
              </a:pPr>
              <a:r>
                <a:rPr lang="en-US" altLang="ko-KR" sz="1600" dirty="0">
                  <a:latin typeface="Cambria" panose="02040503050406030204" pitchFamily="18" charset="0"/>
                  <a:ea typeface="Cambria" panose="02040503050406030204" pitchFamily="18" charset="0"/>
                </a:rPr>
                <a:t>Produce World-Class Artistic Achievements</a:t>
              </a:r>
            </a:p>
          </p:txBody>
        </p:sp>
        <p:sp>
          <p:nvSpPr>
            <p:cNvPr id="4" name="직사각형 3">
              <a:extLst>
                <a:ext uri="{FF2B5EF4-FFF2-40B4-BE49-F238E27FC236}">
                  <a16:creationId xmlns:a16="http://schemas.microsoft.com/office/drawing/2014/main" id="{4771C686-A4C1-4B05-A0FA-E066121316D4}"/>
                </a:ext>
              </a:extLst>
            </p:cNvPr>
            <p:cNvSpPr/>
            <p:nvPr/>
          </p:nvSpPr>
          <p:spPr>
            <a:xfrm>
              <a:off x="2947789" y="1235143"/>
              <a:ext cx="1987140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5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SNU </a:t>
              </a:r>
            </a:p>
            <a:p>
              <a:pPr algn="ctr"/>
              <a:r>
                <a:rPr lang="en-US" altLang="ko-KR" sz="15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MUSIC Camp</a:t>
              </a:r>
            </a:p>
          </p:txBody>
        </p:sp>
        <p:sp>
          <p:nvSpPr>
            <p:cNvPr id="5" name="직사각형 4">
              <a:extLst>
                <a:ext uri="{FF2B5EF4-FFF2-40B4-BE49-F238E27FC236}">
                  <a16:creationId xmlns:a16="http://schemas.microsoft.com/office/drawing/2014/main" id="{F35A54C1-1DE4-4212-A2AE-513F0D43BF9B}"/>
                </a:ext>
              </a:extLst>
            </p:cNvPr>
            <p:cNvSpPr/>
            <p:nvPr/>
          </p:nvSpPr>
          <p:spPr>
            <a:xfrm>
              <a:off x="3766471" y="563566"/>
              <a:ext cx="34977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E</a:t>
              </a:r>
            </a:p>
          </p:txBody>
        </p:sp>
        <p:sp>
          <p:nvSpPr>
            <p:cNvPr id="24" name="직사각형 23">
              <a:extLst>
                <a:ext uri="{FF2B5EF4-FFF2-40B4-BE49-F238E27FC236}">
                  <a16:creationId xmlns:a16="http://schemas.microsoft.com/office/drawing/2014/main" id="{5D28A6A5-338F-4470-A8F8-A2961F3B55E5}"/>
                </a:ext>
              </a:extLst>
            </p:cNvPr>
            <p:cNvSpPr/>
            <p:nvPr/>
          </p:nvSpPr>
          <p:spPr>
            <a:xfrm>
              <a:off x="7038634" y="1235143"/>
              <a:ext cx="1987140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5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ZEBRA</a:t>
              </a:r>
            </a:p>
            <a:p>
              <a:pPr algn="ctr"/>
              <a:r>
                <a:rPr lang="en-US" altLang="ko-KR" sz="15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Workshop</a:t>
              </a:r>
            </a:p>
          </p:txBody>
        </p:sp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707A4B71-A501-425C-9895-A3CFD4A383F0}"/>
                </a:ext>
              </a:extLst>
            </p:cNvPr>
            <p:cNvSpPr/>
            <p:nvPr/>
          </p:nvSpPr>
          <p:spPr>
            <a:xfrm>
              <a:off x="7838882" y="563566"/>
              <a:ext cx="3866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R</a:t>
              </a:r>
            </a:p>
          </p:txBody>
        </p:sp>
        <p:sp>
          <p:nvSpPr>
            <p:cNvPr id="29" name="직사각형 28">
              <a:extLst>
                <a:ext uri="{FF2B5EF4-FFF2-40B4-BE49-F238E27FC236}">
                  <a16:creationId xmlns:a16="http://schemas.microsoft.com/office/drawing/2014/main" id="{4FE49D76-46D3-4725-BB4D-78F1E8CAA3BD}"/>
                </a:ext>
              </a:extLst>
            </p:cNvPr>
            <p:cNvSpPr/>
            <p:nvPr/>
          </p:nvSpPr>
          <p:spPr>
            <a:xfrm>
              <a:off x="4994122" y="1235143"/>
              <a:ext cx="1987140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5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Building an</a:t>
              </a:r>
            </a:p>
            <a:p>
              <a:pPr algn="ctr"/>
              <a:r>
                <a:rPr lang="en-US" altLang="ko-KR" sz="15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Online</a:t>
              </a:r>
            </a:p>
            <a:p>
              <a:pPr algn="ctr"/>
              <a:r>
                <a:rPr lang="en-US" altLang="ko-KR" sz="15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Network</a:t>
              </a:r>
            </a:p>
          </p:txBody>
        </p:sp>
        <p:sp>
          <p:nvSpPr>
            <p:cNvPr id="30" name="직사각형 29">
              <a:extLst>
                <a:ext uri="{FF2B5EF4-FFF2-40B4-BE49-F238E27FC236}">
                  <a16:creationId xmlns:a16="http://schemas.microsoft.com/office/drawing/2014/main" id="{2C18CBC5-DDFC-4D41-AF73-681D6E54F024}"/>
                </a:ext>
              </a:extLst>
            </p:cNvPr>
            <p:cNvSpPr/>
            <p:nvPr/>
          </p:nvSpPr>
          <p:spPr>
            <a:xfrm>
              <a:off x="5797576" y="563566"/>
              <a:ext cx="38023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2400" b="1" dirty="0"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B</a:t>
              </a:r>
            </a:p>
          </p:txBody>
        </p:sp>
        <p:sp>
          <p:nvSpPr>
            <p:cNvPr id="31" name="직사각형 30">
              <a:extLst>
                <a:ext uri="{FF2B5EF4-FFF2-40B4-BE49-F238E27FC236}">
                  <a16:creationId xmlns:a16="http://schemas.microsoft.com/office/drawing/2014/main" id="{F671D0B0-DA72-46D4-9140-76FC6A758DD4}"/>
                </a:ext>
              </a:extLst>
            </p:cNvPr>
            <p:cNvSpPr/>
            <p:nvPr/>
          </p:nvSpPr>
          <p:spPr>
            <a:xfrm>
              <a:off x="875341" y="1235143"/>
              <a:ext cx="1987140" cy="7848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5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Academic/Artistic</a:t>
              </a:r>
            </a:p>
            <a:p>
              <a:pPr algn="ctr"/>
              <a:r>
                <a:rPr lang="en-US" altLang="ko-KR" sz="15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International</a:t>
              </a:r>
            </a:p>
            <a:p>
              <a:pPr algn="ctr"/>
              <a:r>
                <a:rPr lang="en-US" altLang="ko-KR" sz="15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Exchange</a:t>
              </a:r>
            </a:p>
          </p:txBody>
        </p:sp>
        <p:sp>
          <p:nvSpPr>
            <p:cNvPr id="32" name="직사각형 31">
              <a:extLst>
                <a:ext uri="{FF2B5EF4-FFF2-40B4-BE49-F238E27FC236}">
                  <a16:creationId xmlns:a16="http://schemas.microsoft.com/office/drawing/2014/main" id="{1AF1F4A0-A5D3-455C-B3CD-D720FC879DE5}"/>
                </a:ext>
              </a:extLst>
            </p:cNvPr>
            <p:cNvSpPr/>
            <p:nvPr/>
          </p:nvSpPr>
          <p:spPr>
            <a:xfrm>
              <a:off x="1682802" y="563566"/>
              <a:ext cx="3722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2400" b="1" dirty="0"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Z</a:t>
              </a:r>
            </a:p>
          </p:txBody>
        </p:sp>
        <p:sp>
          <p:nvSpPr>
            <p:cNvPr id="33" name="직사각형 32">
              <a:extLst>
                <a:ext uri="{FF2B5EF4-FFF2-40B4-BE49-F238E27FC236}">
                  <a16:creationId xmlns:a16="http://schemas.microsoft.com/office/drawing/2014/main" id="{096D5091-C29F-4B75-AD76-3CAAABE624C2}"/>
                </a:ext>
              </a:extLst>
            </p:cNvPr>
            <p:cNvSpPr/>
            <p:nvPr/>
          </p:nvSpPr>
          <p:spPr>
            <a:xfrm>
              <a:off x="9110351" y="1263028"/>
              <a:ext cx="1987140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5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SNU MUSIC</a:t>
              </a:r>
            </a:p>
            <a:p>
              <a:pPr algn="ctr"/>
              <a:r>
                <a:rPr lang="en-US" altLang="ko-KR" sz="1500" dirty="0">
                  <a:latin typeface="Cambria" panose="02040503050406030204" pitchFamily="18" charset="0"/>
                  <a:ea typeface="Cambria" panose="02040503050406030204" pitchFamily="18" charset="0"/>
                  <a:cs typeface="Times New Roman" panose="02020603050405020304" pitchFamily="18" charset="0"/>
                </a:rPr>
                <a:t>Around the World</a:t>
              </a:r>
            </a:p>
          </p:txBody>
        </p:sp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98ADC9B0-A652-49FC-B5E1-F1806BF2EFB1}"/>
                </a:ext>
              </a:extLst>
            </p:cNvPr>
            <p:cNvSpPr/>
            <p:nvPr/>
          </p:nvSpPr>
          <p:spPr>
            <a:xfrm>
              <a:off x="9903385" y="591451"/>
              <a:ext cx="4010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2400" b="1" dirty="0">
                  <a:latin typeface="NanumBarunGothic YetHangul" panose="020B0603020101020101" pitchFamily="34" charset="-127"/>
                  <a:ea typeface="NanumBarunGothic YetHangul" panose="020B0603020101020101" pitchFamily="34" charset="-127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083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5141</TotalTime>
  <Words>389</Words>
  <Application>Microsoft Office PowerPoint</Application>
  <PresentationFormat>와이드스크린</PresentationFormat>
  <Paragraphs>109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NanumBarunGothic YetHangul</vt:lpstr>
      <vt:lpstr>Arial</vt:lpstr>
      <vt:lpstr>Calibri</vt:lpstr>
      <vt:lpstr>Calibri Light</vt:lpstr>
      <vt:lpstr>Cambria</vt:lpstr>
      <vt:lpstr>Times New Roman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Kim SeokYoung</cp:lastModifiedBy>
  <cp:revision>75</cp:revision>
  <cp:lastPrinted>2020-01-12T14:03:58Z</cp:lastPrinted>
  <dcterms:created xsi:type="dcterms:W3CDTF">2020-01-04T06:58:01Z</dcterms:created>
  <dcterms:modified xsi:type="dcterms:W3CDTF">2020-01-22T05:37:33Z</dcterms:modified>
</cp:coreProperties>
</file>